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media/image3.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Rockwell"/>
          <a:ea typeface="Rockwell"/>
          <a:cs typeface="Rockwel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Rockwell"/>
          <a:ea typeface="Rockwell"/>
          <a:cs typeface="Rockwel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Rockwell"/>
          <a:ea typeface="Rockwell"/>
          <a:cs typeface="Rockwel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Rockwell"/>
          <a:ea typeface="Rockwell"/>
          <a:cs typeface="Rockwel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Rockwell Bold"/>
          <a:ea typeface="Rockwell Bold"/>
          <a:cs typeface="Rockwell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Rockwell Bold"/>
          <a:ea typeface="Rockwell Bold"/>
          <a:cs typeface="Rockwell 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Rockwell Bold"/>
          <a:ea typeface="Rockwell Bold"/>
          <a:cs typeface="Rockwell 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Rockwell"/>
          <a:ea typeface="Rockwell"/>
          <a:cs typeface="Rockwel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Rockwell"/>
          <a:ea typeface="Rockwell"/>
          <a:cs typeface="Rockwel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Rockwell Bold"/>
          <a:ea typeface="Rockwell Bold"/>
          <a:cs typeface="Rockwell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Rockwell Bold"/>
          <a:ea typeface="Rockwell Bold"/>
          <a:cs typeface="Rockwell 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Rockwell Bold"/>
          <a:ea typeface="Rockwell Bold"/>
          <a:cs typeface="Rockwell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93" name="Shape 293"/>
          <p:cNvSpPr/>
          <p:nvPr>
            <p:ph type="sldImg"/>
          </p:nvPr>
        </p:nvSpPr>
        <p:spPr>
          <a:xfrm>
            <a:off x="1143000" y="685800"/>
            <a:ext cx="4572000" cy="3429000"/>
          </a:xfrm>
          <a:prstGeom prst="rect">
            <a:avLst/>
          </a:prstGeom>
        </p:spPr>
        <p:txBody>
          <a:bodyPr/>
          <a:lstStyle/>
          <a:p>
            <a:pPr/>
          </a:p>
        </p:txBody>
      </p:sp>
      <p:sp>
        <p:nvSpPr>
          <p:cNvPr id="294" name="Shape 29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r>
              <a:t>Welcome and Congratulations Presidents Elect on being selected to lead your club. I’m Anita McDonald You may have already been told that being President is the best job in Rotary.  </a:t>
            </a:r>
          </a:p>
          <a:p>
            <a:pPr/>
            <a:r>
              <a:t>Presenter:Take a moment to positively speak about your personal experience as club  President.</a:t>
            </a:r>
          </a:p>
          <a:p>
            <a:pPr/>
          </a:p>
          <a:p>
            <a:pPr/>
            <a:r>
              <a:t>Presenter to attendees: What came to your mind when you saw the title “Leaders Build Partnerships” with the operative word being “partnerships?” .  Seek 2 or three responses.</a:t>
            </a:r>
          </a:p>
          <a:p>
            <a:pPr/>
          </a:p>
          <a:p>
            <a:pPr/>
            <a:r>
              <a:t>Raise your hand if you have a partnership with an organization such as a Lions or Kiwanis club, school/school district, a local business-large or small, a nonprofit, a gov’t agency or another Rotary club?</a:t>
            </a:r>
          </a:p>
          <a:p>
            <a:pPr/>
            <a:r>
              <a:t>How many have none?</a:t>
            </a:r>
          </a:p>
          <a:p>
            <a:pPr/>
            <a:r>
              <a:t>How many don’t know?</a:t>
            </a:r>
          </a:p>
          <a:p>
            <a:pPr/>
          </a:p>
          <a:p>
            <a:pPr/>
            <a:r>
              <a:t>INSERT SLIDE W/RI PARTNER LOGOS &amp; OTHERS</a:t>
            </a:r>
          </a:p>
          <a:p>
            <a:pPr/>
          </a:p>
          <a:p>
            <a:pPr/>
            <a:r>
              <a:t>Presenter: Speak to the partnerships that RI has fostered and the impact of these partnerships.  Examples: the success of the Polio Eradication (WHO, UN, Gates Fdn, etc.).  More recent with ShelterBox, Toastmasters, Habitat for Humanity and…???………)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Shape 577"/>
          <p:cNvSpPr/>
          <p:nvPr>
            <p:ph type="sldImg"/>
          </p:nvPr>
        </p:nvSpPr>
        <p:spPr>
          <a:prstGeom prst="rect">
            <a:avLst/>
          </a:prstGeom>
        </p:spPr>
        <p:txBody>
          <a:bodyPr/>
          <a:lstStyle/>
          <a:p>
            <a:pPr/>
          </a:p>
        </p:txBody>
      </p:sp>
      <p:sp>
        <p:nvSpPr>
          <p:cNvPr id="578" name="Shape 578"/>
          <p:cNvSpPr/>
          <p:nvPr>
            <p:ph type="body" sz="quarter" idx="1"/>
          </p:nvPr>
        </p:nvSpPr>
        <p:spPr>
          <a:prstGeom prst="rect">
            <a:avLst/>
          </a:prstGeom>
        </p:spPr>
        <p:txBody>
          <a:bodyPr/>
          <a:lstStyle/>
          <a:p>
            <a:pPr/>
          </a:p>
          <a:p>
            <a:pPr>
              <a:defRPr sz="1800"/>
            </a:pPr>
            <a:r>
              <a:t>Presenter:</a:t>
            </a:r>
          </a:p>
          <a:p>
            <a:pPr>
              <a:defRPr sz="1800"/>
            </a:pPr>
            <a:r>
              <a:t>Read through the SMART definitions for the attendees, adding any comments as appropriate.</a:t>
            </a:r>
          </a:p>
          <a:p>
            <a:pPr>
              <a:defRPr sz="1800"/>
            </a:pPr>
          </a:p>
          <a:p>
            <a:pPr>
              <a:defRPr sz="1800"/>
            </a:pPr>
            <a:r>
              <a:t>Inform the PEs that the framework for writing SMART goals and objectives is in their packet if they need a little assistance.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Shape 620"/>
          <p:cNvSpPr/>
          <p:nvPr>
            <p:ph type="sldImg"/>
          </p:nvPr>
        </p:nvSpPr>
        <p:spPr>
          <a:prstGeom prst="rect">
            <a:avLst/>
          </a:prstGeom>
        </p:spPr>
        <p:txBody>
          <a:bodyPr/>
          <a:lstStyle/>
          <a:p>
            <a:pPr/>
          </a:p>
        </p:txBody>
      </p:sp>
      <p:sp>
        <p:nvSpPr>
          <p:cNvPr id="621" name="Shape 621"/>
          <p:cNvSpPr/>
          <p:nvPr>
            <p:ph type="body" sz="quarter" idx="1"/>
          </p:nvPr>
        </p:nvSpPr>
        <p:spPr>
          <a:prstGeom prst="rect">
            <a:avLst/>
          </a:prstGeom>
        </p:spPr>
        <p:txBody>
          <a:bodyPr/>
          <a:lstStyle/>
          <a:p>
            <a:pPr>
              <a:defRPr sz="1800"/>
            </a:pPr>
            <a:r>
              <a:t>Presenter:   Here are various ways that you can engage the entire club, to help with identifying potential partners.</a:t>
            </a:r>
          </a:p>
          <a:p>
            <a:pPr>
              <a:defRPr sz="1800"/>
            </a:pPr>
          </a:p>
          <a:p>
            <a:pPr>
              <a:defRPr sz="1800"/>
            </a:pPr>
            <a:r>
              <a:t>In addition, the PEs will find some prompts on contacting potential partners via email, text or phone in their information packet.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r>
              <a:t>Our session will focus on the Why we as leaders should consider Partnerships and what are their Benefits;   And the important components of developing a partnership or assessing and nurturing current partnerships.  </a:t>
            </a:r>
          </a:p>
          <a:p>
            <a:pPr/>
            <a:r>
              <a:t>The components we will keep in mind are.  ----  </a:t>
            </a:r>
            <a:r>
              <a:rPr b="1"/>
              <a:t>click to next slide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Given the numerous benefits of partnering, let’s look at the important components in creating a win-win partnership OR maintaining or enhancing a current partnership.</a:t>
            </a:r>
          </a:p>
          <a:p>
            <a:pPr>
              <a:defRPr b="1"/>
            </a:pPr>
          </a:p>
          <a:p>
            <a:pPr>
              <a:defRPr b="1"/>
            </a:pPr>
            <a:r>
              <a:t>Presenter: Click to next slide</a:t>
            </a:r>
          </a:p>
          <a:p>
            <a:pPr/>
            <a:r>
              <a:t>The first is knowing your club.  What’s the primary focus area of your club.  What are you known for in the community?  Do you have a vision or Planning Document? If so does your focus area support your mission and does it support Rotary’s Seven areas of Focus.</a:t>
            </a:r>
          </a:p>
          <a:p>
            <a:pPr/>
            <a:r>
              <a:t>Take 3 minutes and write down your focus area.  If you don’t have one, write down one you’d select if you were Queen or King for a day.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hape 367"/>
          <p:cNvSpPr/>
          <p:nvPr>
            <p:ph type="sldImg"/>
          </p:nvPr>
        </p:nvSpPr>
        <p:spPr>
          <a:prstGeom prst="rect">
            <a:avLst/>
          </a:prstGeom>
        </p:spPr>
        <p:txBody>
          <a:bodyPr/>
          <a:lstStyle/>
          <a:p>
            <a:pPr/>
          </a:p>
        </p:txBody>
      </p:sp>
      <p:sp>
        <p:nvSpPr>
          <p:cNvPr id="368" name="Shape 368"/>
          <p:cNvSpPr/>
          <p:nvPr>
            <p:ph type="body" sz="quarter" idx="1"/>
          </p:nvPr>
        </p:nvSpPr>
        <p:spPr>
          <a:prstGeom prst="rect">
            <a:avLst/>
          </a:prstGeom>
        </p:spPr>
        <p:txBody>
          <a:bodyPr/>
          <a:lstStyle/>
          <a:p>
            <a:pPr/>
            <a:r>
              <a:t>Presenter:</a:t>
            </a:r>
          </a:p>
          <a:p>
            <a:pPr/>
            <a:r>
              <a:t>Prior to presenting the next slide engage in discussion with PEs about different types of partnerships based upon their examples and those of the presenters and the WHY of the partnering and the BENEFITS (Do those being served and all partners benefit?)</a:t>
            </a:r>
          </a:p>
          <a:p>
            <a:pPr/>
          </a:p>
          <a:p>
            <a:pPr/>
            <a:r>
              <a:t>Presenter:</a:t>
            </a:r>
          </a:p>
          <a:p>
            <a:pPr/>
            <a:r>
              <a:t>Based upon discussion, ask what are some of the benefits of partnering?</a:t>
            </a:r>
          </a:p>
          <a:p>
            <a:pPr/>
            <a:r>
              <a:t>After PEs have responded, share the next slide – the Summary of Benefits</a:t>
            </a:r>
          </a:p>
          <a:p>
            <a:pPr/>
            <a:r>
              <a:t>	If there were some benefits shared that are not on the slide, they will 	be added before the presentation is sent to them.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r>
              <a:t>The first is knowing your club.  What’s the primary focus area of your club.  What are you known for in the community?  Do you have a vision or Planning Document? If so does your focus area support your mission and does it support Rotary’s Seven areas of Focus.</a:t>
            </a:r>
          </a:p>
          <a:p>
            <a:pPr/>
            <a:r>
              <a:t>Take 3 minutes and write down your focus area.  If you don’t have one, write down one you’d select if you were Queen or King for a day.</a:t>
            </a:r>
          </a:p>
          <a:p>
            <a:pPr/>
          </a:p>
          <a:p>
            <a:pPr/>
          </a:p>
          <a:p>
            <a:pPr/>
            <a:r>
              <a:t>ASK ATTENDEES FOR A FEW EXAMPLES.</a:t>
            </a:r>
          </a:p>
          <a:p>
            <a:pPr/>
          </a:p>
          <a:p>
            <a:pPr/>
            <a:r>
              <a:t>PRESENTER Comments:</a:t>
            </a:r>
          </a:p>
          <a:p>
            <a:pPr/>
            <a:r>
              <a:t> A suggestion is to hold a discussion with your Board about the topic.  Will they agree with you regarding the focus area?</a:t>
            </a:r>
          </a:p>
          <a:p>
            <a:pPr/>
            <a:r>
              <a:t>If your club doesn’t have a specific/general focus area, how do they feel about having one?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hape 409"/>
          <p:cNvSpPr/>
          <p:nvPr>
            <p:ph type="sldImg"/>
          </p:nvPr>
        </p:nvSpPr>
        <p:spPr>
          <a:prstGeom prst="rect">
            <a:avLst/>
          </a:prstGeom>
        </p:spPr>
        <p:txBody>
          <a:bodyPr/>
          <a:lstStyle/>
          <a:p>
            <a:pPr/>
          </a:p>
        </p:txBody>
      </p:sp>
      <p:sp>
        <p:nvSpPr>
          <p:cNvPr id="410" name="Shape 410"/>
          <p:cNvSpPr/>
          <p:nvPr>
            <p:ph type="body" sz="quarter" idx="1"/>
          </p:nvPr>
        </p:nvSpPr>
        <p:spPr>
          <a:prstGeom prst="rect">
            <a:avLst/>
          </a:prstGeom>
        </p:spPr>
        <p:txBody>
          <a:bodyPr/>
          <a:lstStyle/>
          <a:p>
            <a:pPr/>
            <a:r>
              <a:t>A clear Focus Area of service will help you to develop a strong Value Proposition. What is a Value Proposition?</a:t>
            </a:r>
          </a:p>
          <a:p>
            <a:pPr/>
          </a:p>
          <a:p>
            <a:pPr/>
          </a:p>
          <a:p>
            <a:pPr/>
            <a:r>
              <a:t>What makes your club unique and differentiates it from other non-profits?</a:t>
            </a:r>
          </a:p>
          <a:p>
            <a:pPr/>
            <a:r>
              <a:t>What are the things that your club/ or any club brings to the table?</a:t>
            </a:r>
          </a:p>
          <a:p>
            <a:pPr/>
            <a:r>
              <a:t>Brief Discussion:</a:t>
            </a:r>
          </a:p>
          <a:p>
            <a:pPr/>
          </a:p>
          <a:p>
            <a:pPr>
              <a:defRPr b="1"/>
            </a:pPr>
            <a:r>
              <a:t>Presenter. -  Ideas to share:</a:t>
            </a:r>
            <a:r>
              <a:rPr b="0"/>
              <a:t>	</a:t>
            </a:r>
            <a:endParaRPr b="0"/>
          </a:p>
          <a:p>
            <a:pPr/>
            <a:r>
              <a:t>	Commitment to serve/help others</a:t>
            </a:r>
          </a:p>
          <a:p>
            <a:pPr/>
            <a:r>
              <a:t>	A demonstrated track record of impactful service</a:t>
            </a:r>
          </a:p>
          <a:p>
            <a:pPr/>
            <a:r>
              <a:t>	Access to expertise (whether in the club the District, Zone or RI)</a:t>
            </a:r>
          </a:p>
          <a:p>
            <a:pPr/>
            <a:r>
              <a:t>	Ability to leverage funds</a:t>
            </a:r>
          </a:p>
          <a:p>
            <a:pPr/>
            <a:r>
              <a:t>	Committed volunteers</a:t>
            </a:r>
          </a:p>
          <a:p>
            <a:pPr/>
          </a:p>
          <a:p>
            <a:pPr/>
            <a:r>
              <a:t>LET’S BUILD A VALUE PROPOSITION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Shape 438"/>
          <p:cNvSpPr/>
          <p:nvPr>
            <p:ph type="sldImg"/>
          </p:nvPr>
        </p:nvSpPr>
        <p:spPr>
          <a:prstGeom prst="rect">
            <a:avLst/>
          </a:prstGeom>
        </p:spPr>
        <p:txBody>
          <a:bodyPr/>
          <a:lstStyle/>
          <a:p>
            <a:pPr/>
          </a:p>
        </p:txBody>
      </p:sp>
      <p:sp>
        <p:nvSpPr>
          <p:cNvPr id="439" name="Shape 439"/>
          <p:cNvSpPr/>
          <p:nvPr>
            <p:ph type="body" sz="quarter" idx="1"/>
          </p:nvPr>
        </p:nvSpPr>
        <p:spPr>
          <a:prstGeom prst="rect">
            <a:avLst/>
          </a:prstGeom>
        </p:spPr>
        <p:txBody>
          <a:bodyPr/>
          <a:lstStyle/>
          <a:p>
            <a:pPr/>
            <a:r>
              <a:t>Building your Value Proposition:  [On your hand out or in your packet] you will find the outline that appears on the left side of the screen.  Before, you write your Value Proposition, let me share an example with you.</a:t>
            </a:r>
          </a:p>
          <a:p>
            <a:pPr/>
          </a:p>
          <a:p>
            <a:pPr/>
            <a:r>
              <a:t>Example 1:</a:t>
            </a:r>
          </a:p>
          <a:p>
            <a:pPr>
              <a:defRPr b="1"/>
            </a:pPr>
            <a:r>
              <a:t>BRAND</a:t>
            </a:r>
            <a:r>
              <a:rPr b="0"/>
              <a:t>: The Catalina Rotary Club focuses on Children &amp; Youth in Need and has a special interest in Empowering Girls to become confident, strong leaders that will become confident leaders as adults. </a:t>
            </a:r>
            <a:endParaRPr b="0"/>
          </a:p>
          <a:p>
            <a:pPr>
              <a:defRPr b="1"/>
            </a:pPr>
            <a:r>
              <a:t>TARGET:  </a:t>
            </a:r>
            <a:r>
              <a:rPr b="0"/>
              <a:t>organizations or businesses with a strong commitment to the leadership development of girls and women.</a:t>
            </a:r>
            <a:endParaRPr b="0"/>
          </a:p>
          <a:p>
            <a:pPr>
              <a:defRPr b="1"/>
            </a:pPr>
            <a:r>
              <a:t>POINT OF DIFFERENTIATION/VALUE:</a:t>
            </a:r>
          </a:p>
          <a:p>
            <a:pPr/>
            <a:r>
              <a:t>The Catalina Rotary Club has a community-wide network of Rotary members and community members committed to this goal.  We have access to experts in thisfield throughout our community, our country and the World.</a:t>
            </a:r>
          </a:p>
          <a:p>
            <a:pPr>
              <a:defRPr b="1"/>
            </a:pPr>
            <a:r>
              <a:t>REASON TO BELIEVE: </a:t>
            </a:r>
            <a:r>
              <a:rPr b="0"/>
              <a:t>held a workshop offering information in the fields of education, leadership development, mental and physical wellness to those interested in providing these skill areas to girls in their community.  </a:t>
            </a:r>
            <a:endParaRPr b="0"/>
          </a:p>
          <a:p>
            <a:pPr>
              <a:defRPr b="1"/>
            </a:pPr>
            <a:r>
              <a:t>Value Proposition Statement:</a:t>
            </a:r>
          </a:p>
          <a:p>
            <a:pPr/>
            <a:r>
              <a:t>The Catalina Rotary club partners with organizations and businesses that have a strong commitment to the leadership development of girls and women by offering special workshops, mentoring, and other opportunities, utilizing our local and global network of members who are experts in this field.  Recently we held a workshop addressing the fields of education, leadership development, mental and physical wellness for 125 individuals interested in providing these skill areas to girls or women in the community and in their workplace.</a:t>
            </a:r>
          </a:p>
          <a:p>
            <a:pPr/>
          </a:p>
          <a:p>
            <a:pPr/>
          </a:p>
          <a:p>
            <a:pPr/>
          </a:p>
          <a:p>
            <a:pPr/>
          </a:p>
          <a:p>
            <a:pPr/>
            <a: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Shape 543"/>
          <p:cNvSpPr/>
          <p:nvPr>
            <p:ph type="sldImg"/>
          </p:nvPr>
        </p:nvSpPr>
        <p:spPr>
          <a:prstGeom prst="rect">
            <a:avLst/>
          </a:prstGeom>
        </p:spPr>
        <p:txBody>
          <a:bodyPr/>
          <a:lstStyle/>
          <a:p>
            <a:pPr/>
          </a:p>
        </p:txBody>
      </p:sp>
      <p:sp>
        <p:nvSpPr>
          <p:cNvPr id="544" name="Shape 544"/>
          <p:cNvSpPr/>
          <p:nvPr>
            <p:ph type="body" sz="quarter" idx="1"/>
          </p:nvPr>
        </p:nvSpPr>
        <p:spPr>
          <a:prstGeom prst="rect">
            <a:avLst/>
          </a:prstGeom>
        </p:spPr>
        <p:txBody>
          <a:bodyPr/>
          <a:lstStyle/>
          <a:p>
            <a:pPr>
              <a:defRPr sz="1800"/>
            </a:pPr>
            <a:r>
              <a:t>Presenter:   Here are various ways that you can engage the entire club, to help with identifying potential partners.</a:t>
            </a:r>
          </a:p>
          <a:p>
            <a:pPr>
              <a:defRPr sz="1800"/>
            </a:pPr>
          </a:p>
          <a:p>
            <a:pPr>
              <a:defRPr sz="1800"/>
            </a:pPr>
            <a:r>
              <a:t>In addition, the PEs will find some prompts on contacting potential partners via email, text or phone in their information packet.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Shape 560"/>
          <p:cNvSpPr/>
          <p:nvPr>
            <p:ph type="sldImg"/>
          </p:nvPr>
        </p:nvSpPr>
        <p:spPr>
          <a:prstGeom prst="rect">
            <a:avLst/>
          </a:prstGeom>
        </p:spPr>
        <p:txBody>
          <a:bodyPr/>
          <a:lstStyle/>
          <a:p>
            <a:pPr/>
          </a:p>
        </p:txBody>
      </p:sp>
      <p:sp>
        <p:nvSpPr>
          <p:cNvPr id="561" name="Shape 561"/>
          <p:cNvSpPr/>
          <p:nvPr>
            <p:ph type="body" sz="quarter" idx="1"/>
          </p:nvPr>
        </p:nvSpPr>
        <p:spPr>
          <a:prstGeom prst="rect">
            <a:avLst/>
          </a:prstGeom>
        </p:spPr>
        <p:txBody>
          <a:bodyPr/>
          <a:lstStyle/>
          <a:p>
            <a:pPr>
              <a:defRPr sz="1800"/>
            </a:pPr>
            <a:r>
              <a:t>Presenter:   Here are various ways that you can engage the entire club, to help with identifying potential partners.</a:t>
            </a:r>
          </a:p>
          <a:p>
            <a:pPr>
              <a:defRPr sz="1800"/>
            </a:pPr>
          </a:p>
          <a:p>
            <a:pPr>
              <a:defRPr sz="1800"/>
            </a:pPr>
            <a:r>
              <a:t>In addition, the PEs will find some prompts on contacting potential partners via email, text or phone in their information packet.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grpSp>
        <p:nvGrpSpPr>
          <p:cNvPr id="30" name="Group 88"/>
          <p:cNvGrpSpPr/>
          <p:nvPr/>
        </p:nvGrpSpPr>
        <p:grpSpPr>
          <a:xfrm>
            <a:off x="-1062" y="-6705"/>
            <a:ext cx="12187240" cy="6871128"/>
            <a:chOff x="0" y="0"/>
            <a:chExt cx="12187238" cy="6871127"/>
          </a:xfrm>
        </p:grpSpPr>
        <p:sp>
          <p:nvSpPr>
            <p:cNvPr id="11" name="Freeform 5"/>
            <p:cNvSpPr/>
            <p:nvPr/>
          </p:nvSpPr>
          <p:spPr>
            <a:xfrm>
              <a:off x="213200" y="1390795"/>
              <a:ext cx="8302435" cy="5480332"/>
            </a:xfrm>
            <a:custGeom>
              <a:avLst/>
              <a:gdLst/>
              <a:ahLst/>
              <a:cxnLst>
                <a:cxn ang="0">
                  <a:pos x="wd2" y="hd2"/>
                </a:cxn>
                <a:cxn ang="5400000">
                  <a:pos x="wd2" y="hd2"/>
                </a:cxn>
                <a:cxn ang="10800000">
                  <a:pos x="wd2" y="hd2"/>
                </a:cxn>
                <a:cxn ang="16200000">
                  <a:pos x="wd2" y="hd2"/>
                </a:cxn>
              </a:cxnLst>
              <a:rect l="0" t="0" r="r" b="b"/>
              <a:pathLst>
                <a:path w="18483" h="21239" fill="norm" stroke="1" extrusionOk="0">
                  <a:moveTo>
                    <a:pt x="17363" y="21239"/>
                  </a:moveTo>
                  <a:cubicBezTo>
                    <a:pt x="20394" y="16786"/>
                    <a:pt x="16526" y="9118"/>
                    <a:pt x="14554" y="5810"/>
                  </a:cubicBezTo>
                  <a:cubicBezTo>
                    <a:pt x="12742" y="2780"/>
                    <a:pt x="10442" y="434"/>
                    <a:pt x="7909" y="46"/>
                  </a:cubicBezTo>
                  <a:cubicBezTo>
                    <a:pt x="5376" y="-361"/>
                    <a:pt x="2408" y="2004"/>
                    <a:pt x="903" y="5515"/>
                  </a:cubicBezTo>
                  <a:cubicBezTo>
                    <a:pt x="-1206" y="10467"/>
                    <a:pt x="744" y="17470"/>
                    <a:pt x="3023" y="21165"/>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2" name="Freeform 6"/>
            <p:cNvSpPr/>
            <p:nvPr/>
          </p:nvSpPr>
          <p:spPr>
            <a:xfrm>
              <a:off x="1165425" y="2209625"/>
              <a:ext cx="6473905" cy="4656714"/>
            </a:xfrm>
            <a:custGeom>
              <a:avLst/>
              <a:gdLst/>
              <a:ahLst/>
              <a:cxnLst>
                <a:cxn ang="0">
                  <a:pos x="wd2" y="hd2"/>
                </a:cxn>
                <a:cxn ang="5400000">
                  <a:pos x="wd2" y="hd2"/>
                </a:cxn>
                <a:cxn ang="10800000">
                  <a:pos x="wd2" y="hd2"/>
                </a:cxn>
                <a:cxn ang="16200000">
                  <a:pos x="wd2" y="hd2"/>
                </a:cxn>
              </a:cxnLst>
              <a:rect l="0" t="0" r="r" b="b"/>
              <a:pathLst>
                <a:path w="18964" h="20744" fill="norm" stroke="1" extrusionOk="0">
                  <a:moveTo>
                    <a:pt x="12846" y="20723"/>
                  </a:moveTo>
                  <a:cubicBezTo>
                    <a:pt x="15607" y="19767"/>
                    <a:pt x="20153" y="17346"/>
                    <a:pt x="18675" y="11717"/>
                  </a:cubicBezTo>
                  <a:cubicBezTo>
                    <a:pt x="17294" y="6450"/>
                    <a:pt x="13069" y="1502"/>
                    <a:pt x="9458" y="270"/>
                  </a:cubicBezTo>
                  <a:cubicBezTo>
                    <a:pt x="6153" y="-856"/>
                    <a:pt x="2388" y="1629"/>
                    <a:pt x="645" y="6132"/>
                  </a:cubicBezTo>
                  <a:cubicBezTo>
                    <a:pt x="-1447" y="11548"/>
                    <a:pt x="1942" y="18493"/>
                    <a:pt x="5205" y="20744"/>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3" name="Freeform 7"/>
            <p:cNvSpPr/>
            <p:nvPr/>
          </p:nvSpPr>
          <p:spPr>
            <a:xfrm>
              <a:off x="771885" y="1903918"/>
              <a:ext cx="7299250" cy="4967209"/>
            </a:xfrm>
            <a:custGeom>
              <a:avLst/>
              <a:gdLst/>
              <a:ahLst/>
              <a:cxnLst>
                <a:cxn ang="0">
                  <a:pos x="wd2" y="hd2"/>
                </a:cxn>
                <a:cxn ang="5400000">
                  <a:pos x="wd2" y="hd2"/>
                </a:cxn>
                <a:cxn ang="10800000">
                  <a:pos x="wd2" y="hd2"/>
                </a:cxn>
                <a:cxn ang="16200000">
                  <a:pos x="wd2" y="hd2"/>
                </a:cxn>
              </a:cxnLst>
              <a:rect l="0" t="0" r="r" b="b"/>
              <a:pathLst>
                <a:path w="19620" h="21106" fill="norm" stroke="1" extrusionOk="0">
                  <a:moveTo>
                    <a:pt x="15265" y="21106"/>
                  </a:moveTo>
                  <a:cubicBezTo>
                    <a:pt x="16723" y="20255"/>
                    <a:pt x="18451" y="18999"/>
                    <a:pt x="19244" y="16729"/>
                  </a:cubicBezTo>
                  <a:cubicBezTo>
                    <a:pt x="20204" y="13994"/>
                    <a:pt x="19155" y="11157"/>
                    <a:pt x="18016" y="9050"/>
                  </a:cubicBezTo>
                  <a:cubicBezTo>
                    <a:pt x="15700" y="4734"/>
                    <a:pt x="12475" y="762"/>
                    <a:pt x="8815" y="73"/>
                  </a:cubicBezTo>
                  <a:cubicBezTo>
                    <a:pt x="5757" y="-494"/>
                    <a:pt x="2660" y="2302"/>
                    <a:pt x="920" y="6253"/>
                  </a:cubicBezTo>
                  <a:cubicBezTo>
                    <a:pt x="-1396" y="11501"/>
                    <a:pt x="1048" y="17884"/>
                    <a:pt x="3978" y="21106"/>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14" name="Freeform 8"/>
            <p:cNvSpPr/>
            <p:nvPr/>
          </p:nvSpPr>
          <p:spPr>
            <a:xfrm>
              <a:off x="0" y="784329"/>
              <a:ext cx="9467530" cy="6086799"/>
            </a:xfrm>
            <a:custGeom>
              <a:avLst/>
              <a:gdLst/>
              <a:ahLst/>
              <a:cxnLst>
                <a:cxn ang="0">
                  <a:pos x="wd2" y="hd2"/>
                </a:cxn>
                <a:cxn ang="5400000">
                  <a:pos x="wd2" y="hd2"/>
                </a:cxn>
                <a:cxn ang="10800000">
                  <a:pos x="wd2" y="hd2"/>
                </a:cxn>
                <a:cxn ang="16200000">
                  <a:pos x="wd2" y="hd2"/>
                </a:cxn>
              </a:cxnLst>
              <a:rect l="0" t="0" r="r" b="b"/>
              <a:pathLst>
                <a:path w="19788" h="20796" fill="norm" stroke="1" extrusionOk="0">
                  <a:moveTo>
                    <a:pt x="18635" y="20796"/>
                  </a:moveTo>
                  <a:cubicBezTo>
                    <a:pt x="21600" y="16219"/>
                    <a:pt x="18158" y="10240"/>
                    <a:pt x="16008" y="6901"/>
                  </a:cubicBezTo>
                  <a:cubicBezTo>
                    <a:pt x="13989" y="3773"/>
                    <a:pt x="11531" y="1086"/>
                    <a:pt x="8755" y="222"/>
                  </a:cubicBezTo>
                  <a:cubicBezTo>
                    <a:pt x="5422" y="-804"/>
                    <a:pt x="2129" y="1819"/>
                    <a:pt x="0" y="6086"/>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5" name="Freeform 9"/>
            <p:cNvSpPr/>
            <p:nvPr/>
          </p:nvSpPr>
          <p:spPr>
            <a:xfrm>
              <a:off x="4762" y="6185456"/>
              <a:ext cx="504826" cy="6815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132" y="8157"/>
                    <a:pt x="14264" y="15256"/>
                    <a:pt x="21600" y="21600"/>
                  </a:cubicBezTo>
                </a:path>
              </a:pathLst>
            </a:custGeom>
            <a:noFill/>
            <a:ln w="4763"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6" name="Freeform 10"/>
            <p:cNvSpPr/>
            <p:nvPr/>
          </p:nvSpPr>
          <p:spPr>
            <a:xfrm>
              <a:off x="0" y="237459"/>
              <a:ext cx="10308865" cy="6633667"/>
            </a:xfrm>
            <a:custGeom>
              <a:avLst/>
              <a:gdLst/>
              <a:ahLst/>
              <a:cxnLst>
                <a:cxn ang="0">
                  <a:pos x="wd2" y="hd2"/>
                </a:cxn>
                <a:cxn ang="5400000">
                  <a:pos x="wd2" y="hd2"/>
                </a:cxn>
                <a:cxn ang="10800000">
                  <a:pos x="wd2" y="hd2"/>
                </a:cxn>
                <a:cxn ang="16200000">
                  <a:pos x="wd2" y="hd2"/>
                </a:cxn>
              </a:cxnLst>
              <a:rect l="0" t="0" r="r" b="b"/>
              <a:pathLst>
                <a:path w="20075" h="20695" fill="norm" stroke="1" extrusionOk="0">
                  <a:moveTo>
                    <a:pt x="18967" y="20695"/>
                  </a:moveTo>
                  <a:cubicBezTo>
                    <a:pt x="21600" y="16247"/>
                    <a:pt x="18995" y="11308"/>
                    <a:pt x="16807" y="8035"/>
                  </a:cubicBezTo>
                  <a:cubicBezTo>
                    <a:pt x="14545" y="4674"/>
                    <a:pt x="11885" y="1758"/>
                    <a:pt x="8862" y="538"/>
                  </a:cubicBezTo>
                  <a:cubicBezTo>
                    <a:pt x="5303" y="-905"/>
                    <a:pt x="2707" y="597"/>
                    <a:pt x="0" y="454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7" name="Freeform 11"/>
            <p:cNvSpPr/>
            <p:nvPr/>
          </p:nvSpPr>
          <p:spPr>
            <a:xfrm>
              <a:off x="5427661" y="4789"/>
              <a:ext cx="5338228" cy="6847185"/>
            </a:xfrm>
            <a:custGeom>
              <a:avLst/>
              <a:gdLst/>
              <a:ahLst/>
              <a:cxnLst>
                <a:cxn ang="0">
                  <a:pos x="wd2" y="hd2"/>
                </a:cxn>
                <a:cxn ang="5400000">
                  <a:pos x="wd2" y="hd2"/>
                </a:cxn>
                <a:cxn ang="10800000">
                  <a:pos x="wd2" y="hd2"/>
                </a:cxn>
                <a:cxn ang="16200000">
                  <a:pos x="wd2" y="hd2"/>
                </a:cxn>
              </a:cxnLst>
              <a:rect l="0" t="0" r="r" b="b"/>
              <a:pathLst>
                <a:path w="19921" h="21600" fill="norm" stroke="1" extrusionOk="0">
                  <a:moveTo>
                    <a:pt x="19433" y="21600"/>
                  </a:moveTo>
                  <a:cubicBezTo>
                    <a:pt x="21600" y="16757"/>
                    <a:pt x="16058" y="11582"/>
                    <a:pt x="12594" y="8288"/>
                  </a:cubicBezTo>
                  <a:cubicBezTo>
                    <a:pt x="9041" y="4919"/>
                    <a:pt x="4867" y="191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8" name="Freeform 12"/>
            <p:cNvSpPr/>
            <p:nvPr/>
          </p:nvSpPr>
          <p:spPr>
            <a:xfrm>
              <a:off x="0" y="4789"/>
              <a:ext cx="1057276" cy="6144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789" y="5860"/>
                    <a:pt x="7395" y="13060"/>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9" name="Freeform 13"/>
            <p:cNvSpPr/>
            <p:nvPr/>
          </p:nvSpPr>
          <p:spPr>
            <a:xfrm>
              <a:off x="5822950" y="4789"/>
              <a:ext cx="5189204" cy="6866338"/>
            </a:xfrm>
            <a:custGeom>
              <a:avLst/>
              <a:gdLst/>
              <a:ahLst/>
              <a:cxnLst>
                <a:cxn ang="0">
                  <a:pos x="wd2" y="hd2"/>
                </a:cxn>
                <a:cxn ang="5400000">
                  <a:pos x="wd2" y="hd2"/>
                </a:cxn>
                <a:cxn ang="10800000">
                  <a:pos x="wd2" y="hd2"/>
                </a:cxn>
                <a:cxn ang="16200000">
                  <a:pos x="wd2" y="hd2"/>
                </a:cxn>
              </a:cxnLst>
              <a:rect l="0" t="0" r="r" b="b"/>
              <a:pathLst>
                <a:path w="20058" h="21600" fill="norm" stroke="1" extrusionOk="0">
                  <a:moveTo>
                    <a:pt x="19631" y="21600"/>
                  </a:moveTo>
                  <a:cubicBezTo>
                    <a:pt x="21600" y="16860"/>
                    <a:pt x="16320" y="11955"/>
                    <a:pt x="12842" y="8655"/>
                  </a:cubicBezTo>
                  <a:cubicBezTo>
                    <a:pt x="9199" y="5220"/>
                    <a:pt x="4968" y="2115"/>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20" name="Freeform 14"/>
            <p:cNvSpPr/>
            <p:nvPr/>
          </p:nvSpPr>
          <p:spPr>
            <a:xfrm>
              <a:off x="4761" y="0"/>
              <a:ext cx="595314" cy="352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688" y="6422"/>
                    <a:pt x="7430" y="13719"/>
                    <a:pt x="0"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21" name="Freeform 15"/>
            <p:cNvSpPr/>
            <p:nvPr/>
          </p:nvSpPr>
          <p:spPr>
            <a:xfrm>
              <a:off x="6013450" y="4789"/>
              <a:ext cx="5124325" cy="6866338"/>
            </a:xfrm>
            <a:custGeom>
              <a:avLst/>
              <a:gdLst/>
              <a:ahLst/>
              <a:cxnLst>
                <a:cxn ang="0">
                  <a:pos x="wd2" y="hd2"/>
                </a:cxn>
                <a:cxn ang="5400000">
                  <a:pos x="wd2" y="hd2"/>
                </a:cxn>
                <a:cxn ang="10800000">
                  <a:pos x="wd2" y="hd2"/>
                </a:cxn>
                <a:cxn ang="16200000">
                  <a:pos x="wd2" y="hd2"/>
                </a:cxn>
              </a:cxnLst>
              <a:rect l="0" t="0" r="r" b="b"/>
              <a:pathLst>
                <a:path w="20134" h="21600" fill="norm" stroke="1" extrusionOk="0">
                  <a:moveTo>
                    <a:pt x="19749" y="21600"/>
                  </a:moveTo>
                  <a:cubicBezTo>
                    <a:pt x="21600" y="16845"/>
                    <a:pt x="16364" y="12015"/>
                    <a:pt x="12829" y="8700"/>
                  </a:cubicBezTo>
                  <a:cubicBezTo>
                    <a:pt x="9182" y="5280"/>
                    <a:pt x="4937" y="2175"/>
                    <a:pt x="0" y="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pPr/>
            </a:p>
          </p:txBody>
        </p:sp>
        <p:sp>
          <p:nvSpPr>
            <p:cNvPr id="22" name="Freeform 16"/>
            <p:cNvSpPr/>
            <p:nvPr/>
          </p:nvSpPr>
          <p:spPr>
            <a:xfrm>
              <a:off x="0" y="4789"/>
              <a:ext cx="357189" cy="213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400" y="6720"/>
                    <a:pt x="7200" y="13920"/>
                    <a:pt x="0"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pPr/>
            </a:p>
          </p:txBody>
        </p:sp>
        <p:sp>
          <p:nvSpPr>
            <p:cNvPr id="23" name="Freeform 17"/>
            <p:cNvSpPr/>
            <p:nvPr/>
          </p:nvSpPr>
          <p:spPr>
            <a:xfrm>
              <a:off x="6211887" y="0"/>
              <a:ext cx="5129797" cy="6871127"/>
            </a:xfrm>
            <a:custGeom>
              <a:avLst/>
              <a:gdLst/>
              <a:ahLst/>
              <a:cxnLst>
                <a:cxn ang="0">
                  <a:pos x="wd2" y="hd2"/>
                </a:cxn>
                <a:cxn ang="5400000">
                  <a:pos x="wd2" y="hd2"/>
                </a:cxn>
                <a:cxn ang="10800000">
                  <a:pos x="wd2" y="hd2"/>
                </a:cxn>
                <a:cxn ang="16200000">
                  <a:pos x="wd2" y="hd2"/>
                </a:cxn>
              </a:cxnLst>
              <a:rect l="0" t="0" r="r" b="b"/>
              <a:pathLst>
                <a:path w="20063" h="21600" fill="norm" stroke="1" extrusionOk="0">
                  <a:moveTo>
                    <a:pt x="19608" y="21600"/>
                  </a:moveTo>
                  <a:cubicBezTo>
                    <a:pt x="21600" y="16923"/>
                    <a:pt x="16610" y="12246"/>
                    <a:pt x="13128" y="8979"/>
                  </a:cubicBezTo>
                  <a:cubicBezTo>
                    <a:pt x="9366" y="5471"/>
                    <a:pt x="5028" y="2278"/>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4" name="Freeform 18"/>
            <p:cNvSpPr/>
            <p:nvPr/>
          </p:nvSpPr>
          <p:spPr>
            <a:xfrm>
              <a:off x="6464300" y="4789"/>
              <a:ext cx="5053334" cy="6866338"/>
            </a:xfrm>
            <a:custGeom>
              <a:avLst/>
              <a:gdLst/>
              <a:ahLst/>
              <a:cxnLst>
                <a:cxn ang="0">
                  <a:pos x="wd2" y="hd2"/>
                </a:cxn>
                <a:cxn ang="5400000">
                  <a:pos x="wd2" y="hd2"/>
                </a:cxn>
                <a:cxn ang="10800000">
                  <a:pos x="wd2" y="hd2"/>
                </a:cxn>
                <a:cxn ang="16200000">
                  <a:pos x="wd2" y="hd2"/>
                </a:cxn>
              </a:cxnLst>
              <a:rect l="0" t="0" r="r" b="b"/>
              <a:pathLst>
                <a:path w="20163" h="21600" fill="norm" stroke="1" extrusionOk="0">
                  <a:moveTo>
                    <a:pt x="19757" y="21600"/>
                  </a:moveTo>
                  <a:cubicBezTo>
                    <a:pt x="21600" y="16965"/>
                    <a:pt x="16775" y="12420"/>
                    <a:pt x="13260" y="9165"/>
                  </a:cubicBezTo>
                  <a:cubicBezTo>
                    <a:pt x="9461" y="5625"/>
                    <a:pt x="5091" y="2385"/>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5" name="Freeform 19"/>
            <p:cNvSpPr/>
            <p:nvPr/>
          </p:nvSpPr>
          <p:spPr>
            <a:xfrm>
              <a:off x="6878637" y="4788"/>
              <a:ext cx="4842568" cy="6861552"/>
            </a:xfrm>
            <a:custGeom>
              <a:avLst/>
              <a:gdLst/>
              <a:ahLst/>
              <a:cxnLst>
                <a:cxn ang="0">
                  <a:pos x="wd2" y="hd2"/>
                </a:cxn>
                <a:cxn ang="5400000">
                  <a:pos x="wd2" y="hd2"/>
                </a:cxn>
                <a:cxn ang="10800000">
                  <a:pos x="wd2" y="hd2"/>
                </a:cxn>
                <a:cxn ang="16200000">
                  <a:pos x="wd2" y="hd2"/>
                </a:cxn>
              </a:cxnLst>
              <a:rect l="0" t="0" r="r" b="b"/>
              <a:pathLst>
                <a:path w="20766" h="21600" fill="norm" stroke="1" extrusionOk="0">
                  <a:moveTo>
                    <a:pt x="20640" y="21600"/>
                  </a:moveTo>
                  <a:cubicBezTo>
                    <a:pt x="21600" y="16977"/>
                    <a:pt x="16843" y="12624"/>
                    <a:pt x="13229" y="9261"/>
                  </a:cubicBezTo>
                  <a:cubicBezTo>
                    <a:pt x="9432" y="5749"/>
                    <a:pt x="5063" y="2522"/>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6" name="Freeform 20"/>
            <p:cNvSpPr/>
            <p:nvPr/>
          </p:nvSpPr>
          <p:spPr>
            <a:xfrm>
              <a:off x="8769350" y="4789"/>
              <a:ext cx="3417888" cy="27420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042" y="13523"/>
                    <a:pt x="7822" y="6123"/>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7" name="Freeform 21"/>
            <p:cNvSpPr/>
            <p:nvPr/>
          </p:nvSpPr>
          <p:spPr>
            <a:xfrm>
              <a:off x="9236075" y="9577"/>
              <a:ext cx="2951164" cy="25553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075" y="12654"/>
                    <a:pt x="6828" y="5561"/>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8" name="Freeform 22"/>
            <p:cNvSpPr/>
            <p:nvPr/>
          </p:nvSpPr>
          <p:spPr>
            <a:xfrm>
              <a:off x="10021887" y="4789"/>
              <a:ext cx="2165351" cy="13582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63" y="6442"/>
                    <a:pt x="14622" y="13642"/>
                    <a:pt x="21600"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29" name="Freeform 23"/>
            <p:cNvSpPr/>
            <p:nvPr/>
          </p:nvSpPr>
          <p:spPr>
            <a:xfrm>
              <a:off x="11291887" y="4789"/>
              <a:ext cx="895351" cy="534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38" y="6943"/>
                    <a:pt x="14477" y="14079"/>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grpSp>
      <p:grpSp>
        <p:nvGrpSpPr>
          <p:cNvPr id="34" name="Group 8"/>
          <p:cNvGrpSpPr/>
          <p:nvPr/>
        </p:nvGrpSpPr>
        <p:grpSpPr>
          <a:xfrm>
            <a:off x="1669293" y="1186482"/>
            <a:ext cx="8848346" cy="4477935"/>
            <a:chOff x="0" y="0"/>
            <a:chExt cx="8848345" cy="4477933"/>
          </a:xfrm>
        </p:grpSpPr>
        <p:sp>
          <p:nvSpPr>
            <p:cNvPr id="31" name="Rectangle 38"/>
            <p:cNvSpPr/>
            <p:nvPr/>
          </p:nvSpPr>
          <p:spPr>
            <a:xfrm>
              <a:off x="4749" y="-1"/>
              <a:ext cx="8843597" cy="716185"/>
            </a:xfrm>
            <a:prstGeom prst="rect">
              <a:avLst/>
            </a:prstGeom>
            <a:solidFill>
              <a:schemeClr val="accent1"/>
            </a:solidFill>
            <a:ln w="12700" cap="flat">
              <a:noFill/>
              <a:miter lim="400000"/>
            </a:ln>
            <a:effectLst/>
          </p:spPr>
          <p:txBody>
            <a:bodyPr wrap="square" lIns="45719" tIns="45719" rIns="45719" bIns="45719" numCol="1" anchor="t">
              <a:noAutofit/>
            </a:bodyPr>
            <a:lstStyle/>
            <a:p>
              <a:pPr/>
            </a:p>
          </p:txBody>
        </p:sp>
        <p:sp>
          <p:nvSpPr>
            <p:cNvPr id="32" name="Isosceles Triangle 39"/>
            <p:cNvSpPr/>
            <p:nvPr/>
          </p:nvSpPr>
          <p:spPr>
            <a:xfrm rot="10800000">
              <a:off x="4223090" y="4126869"/>
              <a:ext cx="407235" cy="351064"/>
            </a:xfrm>
            <a:prstGeom prst="triangle">
              <a:avLst/>
            </a:prstGeom>
            <a:solidFill>
              <a:schemeClr val="accent1"/>
            </a:solidFill>
            <a:ln w="12700" cap="flat">
              <a:noFill/>
              <a:miter lim="400000"/>
            </a:ln>
            <a:effectLst/>
          </p:spPr>
          <p:txBody>
            <a:bodyPr wrap="square" lIns="45719" tIns="45719" rIns="45719" bIns="45719" numCol="1" anchor="t">
              <a:noAutofit/>
            </a:bodyPr>
            <a:lstStyle/>
            <a:p>
              <a:pPr/>
            </a:p>
          </p:txBody>
        </p:sp>
        <p:sp>
          <p:nvSpPr>
            <p:cNvPr id="33" name="Rectangle 40"/>
            <p:cNvSpPr/>
            <p:nvPr/>
          </p:nvSpPr>
          <p:spPr>
            <a:xfrm>
              <a:off x="0" y="804672"/>
              <a:ext cx="8845668" cy="3322197"/>
            </a:xfrm>
            <a:prstGeom prst="rect">
              <a:avLst/>
            </a:prstGeom>
            <a:solidFill>
              <a:schemeClr val="accent1"/>
            </a:solidFill>
            <a:ln w="12700" cap="flat">
              <a:noFill/>
              <a:miter lim="400000"/>
            </a:ln>
            <a:effectLst/>
          </p:spPr>
          <p:txBody>
            <a:bodyPr wrap="square" lIns="45719" tIns="45719" rIns="45719" bIns="45719" numCol="1" anchor="t">
              <a:noAutofit/>
            </a:bodyPr>
            <a:lstStyle/>
            <a:p>
              <a:pPr/>
            </a:p>
          </p:txBody>
        </p:sp>
      </p:grpSp>
      <p:sp>
        <p:nvSpPr>
          <p:cNvPr id="35" name="Title Text"/>
          <p:cNvSpPr txBox="1"/>
          <p:nvPr>
            <p:ph type="title"/>
          </p:nvPr>
        </p:nvSpPr>
        <p:spPr>
          <a:xfrm>
            <a:off x="1759236" y="2075503"/>
            <a:ext cx="8679916" cy="1748730"/>
          </a:xfrm>
          <a:prstGeom prst="rect">
            <a:avLst/>
          </a:prstGeom>
        </p:spPr>
        <p:txBody>
          <a:bodyPr lIns="0" tIns="0" rIns="0" bIns="0" anchor="b"/>
          <a:lstStyle>
            <a:lvl1pPr>
              <a:lnSpc>
                <a:spcPct val="80000"/>
              </a:lnSpc>
              <a:defRPr sz="5400">
                <a:solidFill>
                  <a:srgbClr val="FFFEFF"/>
                </a:solidFill>
              </a:defRPr>
            </a:lvl1pPr>
          </a:lstStyle>
          <a:p>
            <a:pPr/>
            <a:r>
              <a:t>Title Text</a:t>
            </a:r>
          </a:p>
        </p:txBody>
      </p:sp>
      <p:sp>
        <p:nvSpPr>
          <p:cNvPr id="36" name="Body Level One…"/>
          <p:cNvSpPr txBox="1"/>
          <p:nvPr>
            <p:ph type="body" sz="quarter" idx="1"/>
          </p:nvPr>
        </p:nvSpPr>
        <p:spPr>
          <a:xfrm>
            <a:off x="1759236" y="3906265"/>
            <a:ext cx="8673429" cy="1322588"/>
          </a:xfrm>
          <a:prstGeom prst="rect">
            <a:avLst/>
          </a:prstGeom>
        </p:spPr>
        <p:txBody>
          <a:bodyPr lIns="0" tIns="0" rIns="0" bIns="0"/>
          <a:lstStyle>
            <a:lvl1pPr marL="0" indent="0" algn="ctr">
              <a:lnSpc>
                <a:spcPct val="100000"/>
              </a:lnSpc>
              <a:buClrTx/>
              <a:buSzTx/>
              <a:buNone/>
              <a:defRPr>
                <a:solidFill>
                  <a:srgbClr val="FFFEFF"/>
                </a:solidFill>
              </a:defRPr>
            </a:lvl1pPr>
            <a:lvl2pPr marL="0" indent="457200" algn="ctr">
              <a:lnSpc>
                <a:spcPct val="100000"/>
              </a:lnSpc>
              <a:buClrTx/>
              <a:buSzTx/>
              <a:buNone/>
              <a:defRPr>
                <a:solidFill>
                  <a:srgbClr val="FFFEFF"/>
                </a:solidFill>
              </a:defRPr>
            </a:lvl2pPr>
            <a:lvl3pPr marL="0" indent="914400" algn="ctr">
              <a:lnSpc>
                <a:spcPct val="100000"/>
              </a:lnSpc>
              <a:buClrTx/>
              <a:buSzTx/>
              <a:buNone/>
              <a:defRPr>
                <a:solidFill>
                  <a:srgbClr val="FFFEFF"/>
                </a:solidFill>
              </a:defRPr>
            </a:lvl3pPr>
            <a:lvl4pPr marL="0" indent="1371600" algn="ctr">
              <a:lnSpc>
                <a:spcPct val="100000"/>
              </a:lnSpc>
              <a:buClrTx/>
              <a:buSzTx/>
              <a:buNone/>
              <a:defRPr>
                <a:solidFill>
                  <a:srgbClr val="FFFEFF"/>
                </a:solidFill>
              </a:defRPr>
            </a:lvl4pPr>
            <a:lvl5pPr marL="0" indent="1828800" algn="ctr">
              <a:lnSpc>
                <a:spcPct val="100000"/>
              </a:lnSpc>
              <a:buClrTx/>
              <a:buSzTx/>
              <a:buNone/>
              <a:defRPr>
                <a:solidFill>
                  <a:srgbClr val="FFFEFF"/>
                </a:solidFill>
              </a:defRPr>
            </a:lvl5pPr>
          </a:lstStyle>
          <a:p>
            <a:pPr/>
            <a:r>
              <a:t>Body Level One</a:t>
            </a:r>
          </a:p>
          <a:p>
            <a:pPr lvl="1"/>
            <a:r>
              <a:t>Body Level Two</a:t>
            </a:r>
          </a:p>
          <a:p>
            <a:pPr lvl="2"/>
            <a:r>
              <a:t>Body Level Three</a:t>
            </a:r>
          </a:p>
          <a:p>
            <a:pPr lvl="3"/>
            <a:r>
              <a:t>Body Level Four</a:t>
            </a:r>
          </a:p>
          <a:p>
            <a:pPr lvl="4"/>
            <a:r>
              <a:t>Body Level Five</a:t>
            </a:r>
          </a:p>
        </p:txBody>
      </p:sp>
      <p:sp>
        <p:nvSpPr>
          <p:cNvPr id="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grpSp>
        <p:nvGrpSpPr>
          <p:cNvPr id="65" name="Group 79"/>
          <p:cNvGrpSpPr/>
          <p:nvPr/>
        </p:nvGrpSpPr>
        <p:grpSpPr>
          <a:xfrm>
            <a:off x="4762" y="-1"/>
            <a:ext cx="12161840" cy="6853240"/>
            <a:chOff x="0" y="0"/>
            <a:chExt cx="12161838" cy="6853238"/>
          </a:xfrm>
        </p:grpSpPr>
        <p:sp>
          <p:nvSpPr>
            <p:cNvPr id="44" name="Freeform 5"/>
            <p:cNvSpPr/>
            <p:nvPr/>
          </p:nvSpPr>
          <p:spPr>
            <a:xfrm>
              <a:off x="2406230" y="0"/>
              <a:ext cx="2757909" cy="6843713"/>
            </a:xfrm>
            <a:custGeom>
              <a:avLst/>
              <a:gdLst/>
              <a:ahLst/>
              <a:cxnLst>
                <a:cxn ang="0">
                  <a:pos x="wd2" y="hd2"/>
                </a:cxn>
                <a:cxn ang="5400000">
                  <a:pos x="wd2" y="hd2"/>
                </a:cxn>
                <a:cxn ang="10800000">
                  <a:pos x="wd2" y="hd2"/>
                </a:cxn>
                <a:cxn ang="16200000">
                  <a:pos x="wd2" y="hd2"/>
                </a:cxn>
              </a:cxnLst>
              <a:rect l="0" t="0" r="r" b="b"/>
              <a:pathLst>
                <a:path w="15423" h="21600" fill="norm" stroke="1" extrusionOk="0">
                  <a:moveTo>
                    <a:pt x="15423" y="0"/>
                  </a:moveTo>
                  <a:cubicBezTo>
                    <a:pt x="2617" y="3315"/>
                    <a:pt x="-6177" y="15585"/>
                    <a:pt x="538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5" name="Freeform 6"/>
            <p:cNvSpPr/>
            <p:nvPr/>
          </p:nvSpPr>
          <p:spPr>
            <a:xfrm>
              <a:off x="10621962" y="9525"/>
              <a:ext cx="1539876" cy="555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867" y="11815"/>
                    <a:pt x="7133" y="5169"/>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6" name="Freeform 7"/>
            <p:cNvSpPr/>
            <p:nvPr/>
          </p:nvSpPr>
          <p:spPr>
            <a:xfrm>
              <a:off x="10242550" y="5013325"/>
              <a:ext cx="1919289" cy="1830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806" y="15260"/>
                    <a:pt x="15238" y="796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7" name="Freeform 8"/>
            <p:cNvSpPr/>
            <p:nvPr/>
          </p:nvSpPr>
          <p:spPr>
            <a:xfrm>
              <a:off x="2159639" y="0"/>
              <a:ext cx="2633024" cy="6843713"/>
            </a:xfrm>
            <a:custGeom>
              <a:avLst/>
              <a:gdLst/>
              <a:ahLst/>
              <a:cxnLst>
                <a:cxn ang="0">
                  <a:pos x="wd2" y="hd2"/>
                </a:cxn>
                <a:cxn ang="5400000">
                  <a:pos x="wd2" y="hd2"/>
                </a:cxn>
                <a:cxn ang="10800000">
                  <a:pos x="wd2" y="hd2"/>
                </a:cxn>
                <a:cxn ang="16200000">
                  <a:pos x="wd2" y="hd2"/>
                </a:cxn>
              </a:cxnLst>
              <a:rect l="0" t="0" r="r" b="b"/>
              <a:pathLst>
                <a:path w="15469" h="21600" fill="norm" stroke="1" extrusionOk="0">
                  <a:moveTo>
                    <a:pt x="15469" y="0"/>
                  </a:moveTo>
                  <a:cubicBezTo>
                    <a:pt x="2576" y="3600"/>
                    <a:pt x="-6131" y="15510"/>
                    <a:pt x="5339"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48" name="Freeform 9"/>
            <p:cNvSpPr/>
            <p:nvPr/>
          </p:nvSpPr>
          <p:spPr>
            <a:xfrm>
              <a:off x="11198225" y="9525"/>
              <a:ext cx="963614" cy="3667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684" y="12904"/>
                    <a:pt x="7235" y="5891"/>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49" name="Freeform 10"/>
            <p:cNvSpPr/>
            <p:nvPr/>
          </p:nvSpPr>
          <p:spPr>
            <a:xfrm>
              <a:off x="10490200" y="5275263"/>
              <a:ext cx="1666876" cy="1577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92" y="15094"/>
                    <a:pt x="15077" y="7872"/>
                    <a:pt x="2160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50" name="Freeform 11"/>
            <p:cNvSpPr/>
            <p:nvPr/>
          </p:nvSpPr>
          <p:spPr>
            <a:xfrm>
              <a:off x="2023292" y="0"/>
              <a:ext cx="2594747" cy="6843713"/>
            </a:xfrm>
            <a:custGeom>
              <a:avLst/>
              <a:gdLst/>
              <a:ahLst/>
              <a:cxnLst>
                <a:cxn ang="0">
                  <a:pos x="wd2" y="hd2"/>
                </a:cxn>
                <a:cxn ang="5400000">
                  <a:pos x="wd2" y="hd2"/>
                </a:cxn>
                <a:cxn ang="10800000">
                  <a:pos x="wd2" y="hd2"/>
                </a:cxn>
                <a:cxn ang="16200000">
                  <a:pos x="wd2" y="hd2"/>
                </a:cxn>
              </a:cxnLst>
              <a:rect l="0" t="0" r="r" b="b"/>
              <a:pathLst>
                <a:path w="15478" h="21600" fill="norm" stroke="1" extrusionOk="0">
                  <a:moveTo>
                    <a:pt x="15478" y="0"/>
                  </a:moveTo>
                  <a:cubicBezTo>
                    <a:pt x="2609" y="3675"/>
                    <a:pt x="-6122" y="15495"/>
                    <a:pt x="5302"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51" name="Freeform 12"/>
            <p:cNvSpPr/>
            <p:nvPr/>
          </p:nvSpPr>
          <p:spPr>
            <a:xfrm>
              <a:off x="11496675" y="9525"/>
              <a:ext cx="665164" cy="257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657" y="13600"/>
                    <a:pt x="7406" y="640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52" name="Freeform 13"/>
            <p:cNvSpPr/>
            <p:nvPr/>
          </p:nvSpPr>
          <p:spPr>
            <a:xfrm>
              <a:off x="10636250" y="5408613"/>
              <a:ext cx="1525589" cy="1435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71" y="15020"/>
                    <a:pt x="15006" y="7796"/>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53" name="Freeform 14"/>
            <p:cNvSpPr/>
            <p:nvPr/>
          </p:nvSpPr>
          <p:spPr>
            <a:xfrm>
              <a:off x="1889105" y="0"/>
              <a:ext cx="2352696" cy="6843713"/>
            </a:xfrm>
            <a:custGeom>
              <a:avLst/>
              <a:gdLst/>
              <a:ahLst/>
              <a:cxnLst>
                <a:cxn ang="0">
                  <a:pos x="wd2" y="hd2"/>
                </a:cxn>
                <a:cxn ang="5400000">
                  <a:pos x="wd2" y="hd2"/>
                </a:cxn>
                <a:cxn ang="10800000">
                  <a:pos x="wd2" y="hd2"/>
                </a:cxn>
                <a:cxn ang="16200000">
                  <a:pos x="wd2" y="hd2"/>
                </a:cxn>
              </a:cxnLst>
              <a:rect l="0" t="0" r="r" b="b"/>
              <a:pathLst>
                <a:path w="15661" h="21600" fill="norm" stroke="1" extrusionOk="0">
                  <a:moveTo>
                    <a:pt x="15661" y="0"/>
                  </a:moveTo>
                  <a:cubicBezTo>
                    <a:pt x="2220" y="3840"/>
                    <a:pt x="-5939" y="15615"/>
                    <a:pt x="5288"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54" name="Freeform 15"/>
            <p:cNvSpPr/>
            <p:nvPr/>
          </p:nvSpPr>
          <p:spPr>
            <a:xfrm>
              <a:off x="10798175" y="5518150"/>
              <a:ext cx="1363664" cy="1325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01" y="14942"/>
                    <a:pt x="14902" y="774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55" name="Freeform 16"/>
            <p:cNvSpPr/>
            <p:nvPr/>
          </p:nvSpPr>
          <p:spPr>
            <a:xfrm>
              <a:off x="1748561" y="0"/>
              <a:ext cx="2366240" cy="6843713"/>
            </a:xfrm>
            <a:custGeom>
              <a:avLst/>
              <a:gdLst/>
              <a:ahLst/>
              <a:cxnLst>
                <a:cxn ang="0">
                  <a:pos x="wd2" y="hd2"/>
                </a:cxn>
                <a:cxn ang="5400000">
                  <a:pos x="wd2" y="hd2"/>
                </a:cxn>
                <a:cxn ang="10800000">
                  <a:pos x="wd2" y="hd2"/>
                </a:cxn>
                <a:cxn ang="16200000">
                  <a:pos x="wd2" y="hd2"/>
                </a:cxn>
              </a:cxnLst>
              <a:rect l="0" t="0" r="r" b="b"/>
              <a:pathLst>
                <a:path w="15821" h="21600" fill="norm" stroke="1" extrusionOk="0">
                  <a:moveTo>
                    <a:pt x="15821" y="0"/>
                  </a:moveTo>
                  <a:cubicBezTo>
                    <a:pt x="2385" y="3975"/>
                    <a:pt x="-5779" y="15390"/>
                    <a:pt x="4926"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56" name="Freeform 17"/>
            <p:cNvSpPr/>
            <p:nvPr/>
          </p:nvSpPr>
          <p:spPr>
            <a:xfrm>
              <a:off x="10974387" y="5694363"/>
              <a:ext cx="1187451" cy="1149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03" y="14817"/>
                    <a:pt x="14861" y="758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57" name="Freeform 18"/>
            <p:cNvSpPr/>
            <p:nvPr/>
          </p:nvSpPr>
          <p:spPr>
            <a:xfrm>
              <a:off x="1445051" y="0"/>
              <a:ext cx="2455437" cy="6843713"/>
            </a:xfrm>
            <a:custGeom>
              <a:avLst/>
              <a:gdLst/>
              <a:ahLst/>
              <a:cxnLst>
                <a:cxn ang="0">
                  <a:pos x="wd2" y="hd2"/>
                </a:cxn>
                <a:cxn ang="5400000">
                  <a:pos x="wd2" y="hd2"/>
                </a:cxn>
                <a:cxn ang="10800000">
                  <a:pos x="wd2" y="hd2"/>
                </a:cxn>
                <a:cxn ang="16200000">
                  <a:pos x="wd2" y="hd2"/>
                </a:cxn>
              </a:cxnLst>
              <a:rect l="0" t="0" r="r" b="b"/>
              <a:pathLst>
                <a:path w="15503" h="21600" fill="norm" stroke="1" extrusionOk="0">
                  <a:moveTo>
                    <a:pt x="15503" y="0"/>
                  </a:moveTo>
                  <a:cubicBezTo>
                    <a:pt x="3383" y="4230"/>
                    <a:pt x="-6097" y="15270"/>
                    <a:pt x="4763"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58" name="Freeform 19"/>
            <p:cNvSpPr/>
            <p:nvPr/>
          </p:nvSpPr>
          <p:spPr>
            <a:xfrm>
              <a:off x="11282362" y="6049963"/>
              <a:ext cx="879476" cy="793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356" y="14745"/>
                    <a:pt x="14595" y="750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59" name="Freeform 20"/>
            <p:cNvSpPr/>
            <p:nvPr/>
          </p:nvSpPr>
          <p:spPr>
            <a:xfrm>
              <a:off x="1106121" y="0"/>
              <a:ext cx="2205404" cy="6843713"/>
            </a:xfrm>
            <a:custGeom>
              <a:avLst/>
              <a:gdLst/>
              <a:ahLst/>
              <a:cxnLst>
                <a:cxn ang="0">
                  <a:pos x="wd2" y="hd2"/>
                </a:cxn>
                <a:cxn ang="5400000">
                  <a:pos x="wd2" y="hd2"/>
                </a:cxn>
                <a:cxn ang="10800000">
                  <a:pos x="wd2" y="hd2"/>
                </a:cxn>
                <a:cxn ang="16200000">
                  <a:pos x="wd2" y="hd2"/>
                </a:cxn>
              </a:cxnLst>
              <a:rect l="0" t="0" r="r" b="b"/>
              <a:pathLst>
                <a:path w="17528" h="21600" fill="norm" stroke="1" extrusionOk="0">
                  <a:moveTo>
                    <a:pt x="17528" y="0"/>
                  </a:moveTo>
                  <a:cubicBezTo>
                    <a:pt x="3971" y="4800"/>
                    <a:pt x="-4072" y="14685"/>
                    <a:pt x="2121"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pPr/>
            </a:p>
          </p:txBody>
        </p:sp>
        <p:sp>
          <p:nvSpPr>
            <p:cNvPr id="60" name="Freeform 21"/>
            <p:cNvSpPr/>
            <p:nvPr/>
          </p:nvSpPr>
          <p:spPr>
            <a:xfrm>
              <a:off x="840192" y="0"/>
              <a:ext cx="2361797" cy="6843713"/>
            </a:xfrm>
            <a:custGeom>
              <a:avLst/>
              <a:gdLst/>
              <a:ahLst/>
              <a:cxnLst>
                <a:cxn ang="0">
                  <a:pos x="wd2" y="hd2"/>
                </a:cxn>
                <a:cxn ang="5400000">
                  <a:pos x="wd2" y="hd2"/>
                </a:cxn>
                <a:cxn ang="10800000">
                  <a:pos x="wd2" y="hd2"/>
                </a:cxn>
                <a:cxn ang="16200000">
                  <a:pos x="wd2" y="hd2"/>
                </a:cxn>
              </a:cxnLst>
              <a:rect l="0" t="0" r="r" b="b"/>
              <a:pathLst>
                <a:path w="17324" h="21600" fill="norm" stroke="1" extrusionOk="0">
                  <a:moveTo>
                    <a:pt x="17324" y="0"/>
                  </a:moveTo>
                  <a:cubicBezTo>
                    <a:pt x="4364" y="4875"/>
                    <a:pt x="-4276" y="14400"/>
                    <a:pt x="2204" y="21600"/>
                  </a:cubicBezTo>
                </a:path>
              </a:pathLst>
            </a:custGeom>
            <a:noFill/>
            <a:ln w="9525" cap="flat">
              <a:solidFill>
                <a:srgbClr val="000000">
                  <a:alpha val="20000"/>
                </a:srgbClr>
              </a:solidFill>
              <a:prstDash val="lgDash"/>
              <a:miter lim="800000"/>
            </a:ln>
            <a:effectLst/>
          </p:spPr>
          <p:txBody>
            <a:bodyPr wrap="square" lIns="45719" tIns="45719" rIns="45719" bIns="45719" numCol="1" anchor="t">
              <a:noAutofit/>
            </a:bodyPr>
            <a:lstStyle/>
            <a:p>
              <a:pPr/>
            </a:p>
          </p:txBody>
        </p:sp>
        <p:sp>
          <p:nvSpPr>
            <p:cNvPr id="61" name="Freeform 22"/>
            <p:cNvSpPr/>
            <p:nvPr/>
          </p:nvSpPr>
          <p:spPr>
            <a:xfrm>
              <a:off x="19004" y="0"/>
              <a:ext cx="1962195" cy="6843713"/>
            </a:xfrm>
            <a:custGeom>
              <a:avLst/>
              <a:gdLst/>
              <a:ahLst/>
              <a:cxnLst>
                <a:cxn ang="0">
                  <a:pos x="wd2" y="hd2"/>
                </a:cxn>
                <a:cxn ang="5400000">
                  <a:pos x="wd2" y="hd2"/>
                </a:cxn>
                <a:cxn ang="10800000">
                  <a:pos x="wd2" y="hd2"/>
                </a:cxn>
                <a:cxn ang="16200000">
                  <a:pos x="wd2" y="hd2"/>
                </a:cxn>
              </a:cxnLst>
              <a:rect l="0" t="0" r="r" b="b"/>
              <a:pathLst>
                <a:path w="17634" h="21600" fill="norm" stroke="1" extrusionOk="0">
                  <a:moveTo>
                    <a:pt x="17634" y="0"/>
                  </a:moveTo>
                  <a:cubicBezTo>
                    <a:pt x="687" y="5340"/>
                    <a:pt x="-3966" y="14145"/>
                    <a:pt x="3334"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62" name="Freeform 23"/>
            <p:cNvSpPr/>
            <p:nvPr/>
          </p:nvSpPr>
          <p:spPr>
            <a:xfrm>
              <a:off x="9525" y="9524"/>
              <a:ext cx="1771651" cy="31988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0134" y="5873"/>
                    <a:pt x="2953" y="13127"/>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63" name="Freeform 24"/>
            <p:cNvSpPr/>
            <p:nvPr/>
          </p:nvSpPr>
          <p:spPr>
            <a:xfrm>
              <a:off x="0" y="6016625"/>
              <a:ext cx="214313" cy="827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280" y="7324"/>
                    <a:pt x="12480" y="14648"/>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64" name="Freeform 25"/>
            <p:cNvSpPr/>
            <p:nvPr/>
          </p:nvSpPr>
          <p:spPr>
            <a:xfrm>
              <a:off x="9525" y="0"/>
              <a:ext cx="1562101" cy="2228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409" y="6125"/>
                    <a:pt x="4530" y="13264"/>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grpSp>
      <p:grpSp>
        <p:nvGrpSpPr>
          <p:cNvPr id="69" name="Group 26"/>
          <p:cNvGrpSpPr/>
          <p:nvPr/>
        </p:nvGrpSpPr>
        <p:grpSpPr>
          <a:xfrm>
            <a:off x="800143" y="1699589"/>
            <a:ext cx="3674478" cy="3470422"/>
            <a:chOff x="0" y="0"/>
            <a:chExt cx="3674476" cy="3470421"/>
          </a:xfrm>
        </p:grpSpPr>
        <p:sp>
          <p:nvSpPr>
            <p:cNvPr id="66" name="Rectangle 27"/>
            <p:cNvSpPr/>
            <p:nvPr/>
          </p:nvSpPr>
          <p:spPr>
            <a:xfrm>
              <a:off x="-1" y="0"/>
              <a:ext cx="3674478" cy="502921"/>
            </a:xfrm>
            <a:prstGeom prst="rect">
              <a:avLst/>
            </a:prstGeom>
            <a:solidFill>
              <a:schemeClr val="accent1"/>
            </a:solidFill>
            <a:ln w="12700" cap="flat">
              <a:noFill/>
              <a:miter lim="400000"/>
            </a:ln>
            <a:effectLst/>
          </p:spPr>
          <p:txBody>
            <a:bodyPr wrap="square" lIns="45719" tIns="45719" rIns="45719" bIns="45719" numCol="1" anchor="t">
              <a:noAutofit/>
            </a:bodyPr>
            <a:lstStyle/>
            <a:p>
              <a:pPr/>
            </a:p>
          </p:txBody>
        </p:sp>
        <p:sp>
          <p:nvSpPr>
            <p:cNvPr id="67" name="Isosceles Triangle 22"/>
            <p:cNvSpPr/>
            <p:nvPr/>
          </p:nvSpPr>
          <p:spPr>
            <a:xfrm rot="10800000">
              <a:off x="1682341" y="3198018"/>
              <a:ext cx="315988" cy="272404"/>
            </a:xfrm>
            <a:prstGeom prst="triangle">
              <a:avLst/>
            </a:prstGeom>
            <a:solidFill>
              <a:schemeClr val="accent1"/>
            </a:solidFill>
            <a:ln w="12700" cap="flat">
              <a:noFill/>
              <a:miter lim="400000"/>
            </a:ln>
            <a:effectLst/>
          </p:spPr>
          <p:txBody>
            <a:bodyPr wrap="square" lIns="45719" tIns="45719" rIns="45719" bIns="45719" numCol="1" anchor="t">
              <a:noAutofit/>
            </a:bodyPr>
            <a:lstStyle/>
            <a:p>
              <a:pPr/>
            </a:p>
          </p:txBody>
        </p:sp>
        <p:sp>
          <p:nvSpPr>
            <p:cNvPr id="68" name="Rectangle 29"/>
            <p:cNvSpPr/>
            <p:nvPr/>
          </p:nvSpPr>
          <p:spPr>
            <a:xfrm>
              <a:off x="6191" y="576072"/>
              <a:ext cx="3668286" cy="2624328"/>
            </a:xfrm>
            <a:prstGeom prst="rect">
              <a:avLst/>
            </a:prstGeom>
            <a:solidFill>
              <a:schemeClr val="accent1"/>
            </a:solidFill>
            <a:ln w="12700" cap="flat">
              <a:noFill/>
              <a:miter lim="400000"/>
            </a:ln>
            <a:effectLst/>
          </p:spPr>
          <p:txBody>
            <a:bodyPr wrap="square" lIns="45719" tIns="45719" rIns="45719" bIns="45719" numCol="1" anchor="t">
              <a:noAutofit/>
            </a:bodyPr>
            <a:lstStyle/>
            <a:p>
              <a:pPr/>
            </a:p>
          </p:txBody>
        </p:sp>
      </p:grpSp>
      <p:sp>
        <p:nvSpPr>
          <p:cNvPr id="70" name="Title Text"/>
          <p:cNvSpPr txBox="1"/>
          <p:nvPr>
            <p:ph type="title"/>
          </p:nvPr>
        </p:nvSpPr>
        <p:spPr>
          <a:xfrm>
            <a:off x="888631" y="2349924"/>
            <a:ext cx="3498980" cy="2456443"/>
          </a:xfrm>
          <a:prstGeom prst="rect">
            <a:avLst/>
          </a:prstGeom>
        </p:spPr>
        <p:txBody>
          <a:bodyPr/>
          <a:lstStyle>
            <a:lvl1pPr>
              <a:defRPr>
                <a:solidFill>
                  <a:srgbClr val="FFFEFF"/>
                </a:solidFill>
              </a:defRPr>
            </a:lvl1pPr>
          </a:lstStyle>
          <a:p>
            <a:pPr/>
            <a:r>
              <a:t>Title Text</a:t>
            </a:r>
          </a:p>
        </p:txBody>
      </p:sp>
      <p:sp>
        <p:nvSpPr>
          <p:cNvPr id="71" name="Body Level One…"/>
          <p:cNvSpPr txBox="1"/>
          <p:nvPr>
            <p:ph type="body" sz="half" idx="1"/>
          </p:nvPr>
        </p:nvSpPr>
        <p:spPr>
          <a:xfrm>
            <a:off x="5118446" y="803186"/>
            <a:ext cx="6281875" cy="5248622"/>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grpSp>
        <p:nvGrpSpPr>
          <p:cNvPr id="98" name="Group 76"/>
          <p:cNvGrpSpPr/>
          <p:nvPr/>
        </p:nvGrpSpPr>
        <p:grpSpPr>
          <a:xfrm>
            <a:off x="-1062" y="-6705"/>
            <a:ext cx="12187240" cy="6871128"/>
            <a:chOff x="0" y="0"/>
            <a:chExt cx="12187238" cy="6871127"/>
          </a:xfrm>
        </p:grpSpPr>
        <p:sp>
          <p:nvSpPr>
            <p:cNvPr id="79" name="Freeform 5"/>
            <p:cNvSpPr/>
            <p:nvPr/>
          </p:nvSpPr>
          <p:spPr>
            <a:xfrm>
              <a:off x="213200" y="1390795"/>
              <a:ext cx="8302435" cy="5480332"/>
            </a:xfrm>
            <a:custGeom>
              <a:avLst/>
              <a:gdLst/>
              <a:ahLst/>
              <a:cxnLst>
                <a:cxn ang="0">
                  <a:pos x="wd2" y="hd2"/>
                </a:cxn>
                <a:cxn ang="5400000">
                  <a:pos x="wd2" y="hd2"/>
                </a:cxn>
                <a:cxn ang="10800000">
                  <a:pos x="wd2" y="hd2"/>
                </a:cxn>
                <a:cxn ang="16200000">
                  <a:pos x="wd2" y="hd2"/>
                </a:cxn>
              </a:cxnLst>
              <a:rect l="0" t="0" r="r" b="b"/>
              <a:pathLst>
                <a:path w="18483" h="21239" fill="norm" stroke="1" extrusionOk="0">
                  <a:moveTo>
                    <a:pt x="17363" y="21239"/>
                  </a:moveTo>
                  <a:cubicBezTo>
                    <a:pt x="20394" y="16786"/>
                    <a:pt x="16526" y="9118"/>
                    <a:pt x="14554" y="5810"/>
                  </a:cubicBezTo>
                  <a:cubicBezTo>
                    <a:pt x="12742" y="2780"/>
                    <a:pt x="10442" y="434"/>
                    <a:pt x="7909" y="46"/>
                  </a:cubicBezTo>
                  <a:cubicBezTo>
                    <a:pt x="5376" y="-361"/>
                    <a:pt x="2408" y="2004"/>
                    <a:pt x="903" y="5515"/>
                  </a:cubicBezTo>
                  <a:cubicBezTo>
                    <a:pt x="-1206" y="10467"/>
                    <a:pt x="744" y="17470"/>
                    <a:pt x="3023" y="21165"/>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80" name="Freeform 6"/>
            <p:cNvSpPr/>
            <p:nvPr/>
          </p:nvSpPr>
          <p:spPr>
            <a:xfrm>
              <a:off x="1165425" y="2209625"/>
              <a:ext cx="6473905" cy="4656714"/>
            </a:xfrm>
            <a:custGeom>
              <a:avLst/>
              <a:gdLst/>
              <a:ahLst/>
              <a:cxnLst>
                <a:cxn ang="0">
                  <a:pos x="wd2" y="hd2"/>
                </a:cxn>
                <a:cxn ang="5400000">
                  <a:pos x="wd2" y="hd2"/>
                </a:cxn>
                <a:cxn ang="10800000">
                  <a:pos x="wd2" y="hd2"/>
                </a:cxn>
                <a:cxn ang="16200000">
                  <a:pos x="wd2" y="hd2"/>
                </a:cxn>
              </a:cxnLst>
              <a:rect l="0" t="0" r="r" b="b"/>
              <a:pathLst>
                <a:path w="18964" h="20744" fill="norm" stroke="1" extrusionOk="0">
                  <a:moveTo>
                    <a:pt x="12846" y="20723"/>
                  </a:moveTo>
                  <a:cubicBezTo>
                    <a:pt x="15607" y="19767"/>
                    <a:pt x="20153" y="17346"/>
                    <a:pt x="18675" y="11717"/>
                  </a:cubicBezTo>
                  <a:cubicBezTo>
                    <a:pt x="17294" y="6450"/>
                    <a:pt x="13069" y="1502"/>
                    <a:pt x="9458" y="270"/>
                  </a:cubicBezTo>
                  <a:cubicBezTo>
                    <a:pt x="6153" y="-856"/>
                    <a:pt x="2388" y="1629"/>
                    <a:pt x="645" y="6132"/>
                  </a:cubicBezTo>
                  <a:cubicBezTo>
                    <a:pt x="-1447" y="11548"/>
                    <a:pt x="1942" y="18493"/>
                    <a:pt x="5205" y="20744"/>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81" name="Freeform 7"/>
            <p:cNvSpPr/>
            <p:nvPr/>
          </p:nvSpPr>
          <p:spPr>
            <a:xfrm>
              <a:off x="771885" y="1903918"/>
              <a:ext cx="7299250" cy="4967209"/>
            </a:xfrm>
            <a:custGeom>
              <a:avLst/>
              <a:gdLst/>
              <a:ahLst/>
              <a:cxnLst>
                <a:cxn ang="0">
                  <a:pos x="wd2" y="hd2"/>
                </a:cxn>
                <a:cxn ang="5400000">
                  <a:pos x="wd2" y="hd2"/>
                </a:cxn>
                <a:cxn ang="10800000">
                  <a:pos x="wd2" y="hd2"/>
                </a:cxn>
                <a:cxn ang="16200000">
                  <a:pos x="wd2" y="hd2"/>
                </a:cxn>
              </a:cxnLst>
              <a:rect l="0" t="0" r="r" b="b"/>
              <a:pathLst>
                <a:path w="19620" h="21106" fill="norm" stroke="1" extrusionOk="0">
                  <a:moveTo>
                    <a:pt x="15265" y="21106"/>
                  </a:moveTo>
                  <a:cubicBezTo>
                    <a:pt x="16723" y="20255"/>
                    <a:pt x="18451" y="18999"/>
                    <a:pt x="19244" y="16729"/>
                  </a:cubicBezTo>
                  <a:cubicBezTo>
                    <a:pt x="20204" y="13994"/>
                    <a:pt x="19155" y="11157"/>
                    <a:pt x="18016" y="9050"/>
                  </a:cubicBezTo>
                  <a:cubicBezTo>
                    <a:pt x="15700" y="4734"/>
                    <a:pt x="12475" y="762"/>
                    <a:pt x="8815" y="73"/>
                  </a:cubicBezTo>
                  <a:cubicBezTo>
                    <a:pt x="5757" y="-494"/>
                    <a:pt x="2660" y="2302"/>
                    <a:pt x="920" y="6253"/>
                  </a:cubicBezTo>
                  <a:cubicBezTo>
                    <a:pt x="-1396" y="11501"/>
                    <a:pt x="1048" y="17884"/>
                    <a:pt x="3978" y="21106"/>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82" name="Freeform 8"/>
            <p:cNvSpPr/>
            <p:nvPr/>
          </p:nvSpPr>
          <p:spPr>
            <a:xfrm>
              <a:off x="0" y="784329"/>
              <a:ext cx="9467530" cy="6086799"/>
            </a:xfrm>
            <a:custGeom>
              <a:avLst/>
              <a:gdLst/>
              <a:ahLst/>
              <a:cxnLst>
                <a:cxn ang="0">
                  <a:pos x="wd2" y="hd2"/>
                </a:cxn>
                <a:cxn ang="5400000">
                  <a:pos x="wd2" y="hd2"/>
                </a:cxn>
                <a:cxn ang="10800000">
                  <a:pos x="wd2" y="hd2"/>
                </a:cxn>
                <a:cxn ang="16200000">
                  <a:pos x="wd2" y="hd2"/>
                </a:cxn>
              </a:cxnLst>
              <a:rect l="0" t="0" r="r" b="b"/>
              <a:pathLst>
                <a:path w="19788" h="20796" fill="norm" stroke="1" extrusionOk="0">
                  <a:moveTo>
                    <a:pt x="18635" y="20796"/>
                  </a:moveTo>
                  <a:cubicBezTo>
                    <a:pt x="21600" y="16219"/>
                    <a:pt x="18158" y="10240"/>
                    <a:pt x="16008" y="6901"/>
                  </a:cubicBezTo>
                  <a:cubicBezTo>
                    <a:pt x="13989" y="3773"/>
                    <a:pt x="11531" y="1086"/>
                    <a:pt x="8755" y="222"/>
                  </a:cubicBezTo>
                  <a:cubicBezTo>
                    <a:pt x="5422" y="-804"/>
                    <a:pt x="2129" y="1819"/>
                    <a:pt x="0" y="6086"/>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83" name="Freeform 9"/>
            <p:cNvSpPr/>
            <p:nvPr/>
          </p:nvSpPr>
          <p:spPr>
            <a:xfrm>
              <a:off x="4762" y="6185456"/>
              <a:ext cx="504826" cy="6815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132" y="8157"/>
                    <a:pt x="14264" y="15256"/>
                    <a:pt x="21600" y="21600"/>
                  </a:cubicBezTo>
                </a:path>
              </a:pathLst>
            </a:custGeom>
            <a:noFill/>
            <a:ln w="4763"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84" name="Freeform 10"/>
            <p:cNvSpPr/>
            <p:nvPr/>
          </p:nvSpPr>
          <p:spPr>
            <a:xfrm>
              <a:off x="0" y="237459"/>
              <a:ext cx="10308865" cy="6633667"/>
            </a:xfrm>
            <a:custGeom>
              <a:avLst/>
              <a:gdLst/>
              <a:ahLst/>
              <a:cxnLst>
                <a:cxn ang="0">
                  <a:pos x="wd2" y="hd2"/>
                </a:cxn>
                <a:cxn ang="5400000">
                  <a:pos x="wd2" y="hd2"/>
                </a:cxn>
                <a:cxn ang="10800000">
                  <a:pos x="wd2" y="hd2"/>
                </a:cxn>
                <a:cxn ang="16200000">
                  <a:pos x="wd2" y="hd2"/>
                </a:cxn>
              </a:cxnLst>
              <a:rect l="0" t="0" r="r" b="b"/>
              <a:pathLst>
                <a:path w="20075" h="20695" fill="norm" stroke="1" extrusionOk="0">
                  <a:moveTo>
                    <a:pt x="18967" y="20695"/>
                  </a:moveTo>
                  <a:cubicBezTo>
                    <a:pt x="21600" y="16247"/>
                    <a:pt x="18995" y="11308"/>
                    <a:pt x="16807" y="8035"/>
                  </a:cubicBezTo>
                  <a:cubicBezTo>
                    <a:pt x="14545" y="4674"/>
                    <a:pt x="11885" y="1758"/>
                    <a:pt x="8862" y="538"/>
                  </a:cubicBezTo>
                  <a:cubicBezTo>
                    <a:pt x="5303" y="-905"/>
                    <a:pt x="2707" y="597"/>
                    <a:pt x="0" y="454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85" name="Freeform 11"/>
            <p:cNvSpPr/>
            <p:nvPr/>
          </p:nvSpPr>
          <p:spPr>
            <a:xfrm>
              <a:off x="5427661" y="4789"/>
              <a:ext cx="5338228" cy="6847185"/>
            </a:xfrm>
            <a:custGeom>
              <a:avLst/>
              <a:gdLst/>
              <a:ahLst/>
              <a:cxnLst>
                <a:cxn ang="0">
                  <a:pos x="wd2" y="hd2"/>
                </a:cxn>
                <a:cxn ang="5400000">
                  <a:pos x="wd2" y="hd2"/>
                </a:cxn>
                <a:cxn ang="10800000">
                  <a:pos x="wd2" y="hd2"/>
                </a:cxn>
                <a:cxn ang="16200000">
                  <a:pos x="wd2" y="hd2"/>
                </a:cxn>
              </a:cxnLst>
              <a:rect l="0" t="0" r="r" b="b"/>
              <a:pathLst>
                <a:path w="19921" h="21600" fill="norm" stroke="1" extrusionOk="0">
                  <a:moveTo>
                    <a:pt x="19433" y="21600"/>
                  </a:moveTo>
                  <a:cubicBezTo>
                    <a:pt x="21600" y="16757"/>
                    <a:pt x="16058" y="11582"/>
                    <a:pt x="12594" y="8288"/>
                  </a:cubicBezTo>
                  <a:cubicBezTo>
                    <a:pt x="9041" y="4919"/>
                    <a:pt x="4867" y="191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86" name="Freeform 12"/>
            <p:cNvSpPr/>
            <p:nvPr/>
          </p:nvSpPr>
          <p:spPr>
            <a:xfrm>
              <a:off x="0" y="4789"/>
              <a:ext cx="1057276" cy="6144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789" y="5860"/>
                    <a:pt x="7395" y="13060"/>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87" name="Freeform 13"/>
            <p:cNvSpPr/>
            <p:nvPr/>
          </p:nvSpPr>
          <p:spPr>
            <a:xfrm>
              <a:off x="5822950" y="4789"/>
              <a:ext cx="5189204" cy="6866338"/>
            </a:xfrm>
            <a:custGeom>
              <a:avLst/>
              <a:gdLst/>
              <a:ahLst/>
              <a:cxnLst>
                <a:cxn ang="0">
                  <a:pos x="wd2" y="hd2"/>
                </a:cxn>
                <a:cxn ang="5400000">
                  <a:pos x="wd2" y="hd2"/>
                </a:cxn>
                <a:cxn ang="10800000">
                  <a:pos x="wd2" y="hd2"/>
                </a:cxn>
                <a:cxn ang="16200000">
                  <a:pos x="wd2" y="hd2"/>
                </a:cxn>
              </a:cxnLst>
              <a:rect l="0" t="0" r="r" b="b"/>
              <a:pathLst>
                <a:path w="20058" h="21600" fill="norm" stroke="1" extrusionOk="0">
                  <a:moveTo>
                    <a:pt x="19631" y="21600"/>
                  </a:moveTo>
                  <a:cubicBezTo>
                    <a:pt x="21600" y="16860"/>
                    <a:pt x="16320" y="11955"/>
                    <a:pt x="12842" y="8655"/>
                  </a:cubicBezTo>
                  <a:cubicBezTo>
                    <a:pt x="9199" y="5220"/>
                    <a:pt x="4968" y="2115"/>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88" name="Freeform 14"/>
            <p:cNvSpPr/>
            <p:nvPr/>
          </p:nvSpPr>
          <p:spPr>
            <a:xfrm>
              <a:off x="4761" y="0"/>
              <a:ext cx="595314" cy="352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688" y="6422"/>
                    <a:pt x="7430" y="13719"/>
                    <a:pt x="0"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89" name="Freeform 15"/>
            <p:cNvSpPr/>
            <p:nvPr/>
          </p:nvSpPr>
          <p:spPr>
            <a:xfrm>
              <a:off x="6013450" y="4789"/>
              <a:ext cx="5124325" cy="6866338"/>
            </a:xfrm>
            <a:custGeom>
              <a:avLst/>
              <a:gdLst/>
              <a:ahLst/>
              <a:cxnLst>
                <a:cxn ang="0">
                  <a:pos x="wd2" y="hd2"/>
                </a:cxn>
                <a:cxn ang="5400000">
                  <a:pos x="wd2" y="hd2"/>
                </a:cxn>
                <a:cxn ang="10800000">
                  <a:pos x="wd2" y="hd2"/>
                </a:cxn>
                <a:cxn ang="16200000">
                  <a:pos x="wd2" y="hd2"/>
                </a:cxn>
              </a:cxnLst>
              <a:rect l="0" t="0" r="r" b="b"/>
              <a:pathLst>
                <a:path w="20134" h="21600" fill="norm" stroke="1" extrusionOk="0">
                  <a:moveTo>
                    <a:pt x="19749" y="21600"/>
                  </a:moveTo>
                  <a:cubicBezTo>
                    <a:pt x="21600" y="16845"/>
                    <a:pt x="16364" y="12015"/>
                    <a:pt x="12829" y="8700"/>
                  </a:cubicBezTo>
                  <a:cubicBezTo>
                    <a:pt x="9182" y="5280"/>
                    <a:pt x="4937" y="2175"/>
                    <a:pt x="0" y="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pPr/>
            </a:p>
          </p:txBody>
        </p:sp>
        <p:sp>
          <p:nvSpPr>
            <p:cNvPr id="90" name="Freeform 16"/>
            <p:cNvSpPr/>
            <p:nvPr/>
          </p:nvSpPr>
          <p:spPr>
            <a:xfrm>
              <a:off x="0" y="4789"/>
              <a:ext cx="357189" cy="213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400" y="6720"/>
                    <a:pt x="7200" y="13920"/>
                    <a:pt x="0"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pPr/>
            </a:p>
          </p:txBody>
        </p:sp>
        <p:sp>
          <p:nvSpPr>
            <p:cNvPr id="91" name="Freeform 17"/>
            <p:cNvSpPr/>
            <p:nvPr/>
          </p:nvSpPr>
          <p:spPr>
            <a:xfrm>
              <a:off x="6211887" y="0"/>
              <a:ext cx="5129797" cy="6871127"/>
            </a:xfrm>
            <a:custGeom>
              <a:avLst/>
              <a:gdLst/>
              <a:ahLst/>
              <a:cxnLst>
                <a:cxn ang="0">
                  <a:pos x="wd2" y="hd2"/>
                </a:cxn>
                <a:cxn ang="5400000">
                  <a:pos x="wd2" y="hd2"/>
                </a:cxn>
                <a:cxn ang="10800000">
                  <a:pos x="wd2" y="hd2"/>
                </a:cxn>
                <a:cxn ang="16200000">
                  <a:pos x="wd2" y="hd2"/>
                </a:cxn>
              </a:cxnLst>
              <a:rect l="0" t="0" r="r" b="b"/>
              <a:pathLst>
                <a:path w="20063" h="21600" fill="norm" stroke="1" extrusionOk="0">
                  <a:moveTo>
                    <a:pt x="19608" y="21600"/>
                  </a:moveTo>
                  <a:cubicBezTo>
                    <a:pt x="21600" y="16923"/>
                    <a:pt x="16610" y="12246"/>
                    <a:pt x="13128" y="8979"/>
                  </a:cubicBezTo>
                  <a:cubicBezTo>
                    <a:pt x="9366" y="5471"/>
                    <a:pt x="5028" y="2278"/>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92" name="Freeform 18"/>
            <p:cNvSpPr/>
            <p:nvPr/>
          </p:nvSpPr>
          <p:spPr>
            <a:xfrm>
              <a:off x="6464300" y="4789"/>
              <a:ext cx="5053334" cy="6866338"/>
            </a:xfrm>
            <a:custGeom>
              <a:avLst/>
              <a:gdLst/>
              <a:ahLst/>
              <a:cxnLst>
                <a:cxn ang="0">
                  <a:pos x="wd2" y="hd2"/>
                </a:cxn>
                <a:cxn ang="5400000">
                  <a:pos x="wd2" y="hd2"/>
                </a:cxn>
                <a:cxn ang="10800000">
                  <a:pos x="wd2" y="hd2"/>
                </a:cxn>
                <a:cxn ang="16200000">
                  <a:pos x="wd2" y="hd2"/>
                </a:cxn>
              </a:cxnLst>
              <a:rect l="0" t="0" r="r" b="b"/>
              <a:pathLst>
                <a:path w="20163" h="21600" fill="norm" stroke="1" extrusionOk="0">
                  <a:moveTo>
                    <a:pt x="19757" y="21600"/>
                  </a:moveTo>
                  <a:cubicBezTo>
                    <a:pt x="21600" y="16965"/>
                    <a:pt x="16775" y="12420"/>
                    <a:pt x="13260" y="9165"/>
                  </a:cubicBezTo>
                  <a:cubicBezTo>
                    <a:pt x="9461" y="5625"/>
                    <a:pt x="5091" y="2385"/>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93" name="Freeform 19"/>
            <p:cNvSpPr/>
            <p:nvPr/>
          </p:nvSpPr>
          <p:spPr>
            <a:xfrm>
              <a:off x="6878637" y="4788"/>
              <a:ext cx="4842568" cy="6861552"/>
            </a:xfrm>
            <a:custGeom>
              <a:avLst/>
              <a:gdLst/>
              <a:ahLst/>
              <a:cxnLst>
                <a:cxn ang="0">
                  <a:pos x="wd2" y="hd2"/>
                </a:cxn>
                <a:cxn ang="5400000">
                  <a:pos x="wd2" y="hd2"/>
                </a:cxn>
                <a:cxn ang="10800000">
                  <a:pos x="wd2" y="hd2"/>
                </a:cxn>
                <a:cxn ang="16200000">
                  <a:pos x="wd2" y="hd2"/>
                </a:cxn>
              </a:cxnLst>
              <a:rect l="0" t="0" r="r" b="b"/>
              <a:pathLst>
                <a:path w="20766" h="21600" fill="norm" stroke="1" extrusionOk="0">
                  <a:moveTo>
                    <a:pt x="20640" y="21600"/>
                  </a:moveTo>
                  <a:cubicBezTo>
                    <a:pt x="21600" y="16977"/>
                    <a:pt x="16843" y="12624"/>
                    <a:pt x="13229" y="9261"/>
                  </a:cubicBezTo>
                  <a:cubicBezTo>
                    <a:pt x="9432" y="5749"/>
                    <a:pt x="5063" y="2522"/>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94" name="Freeform 20"/>
            <p:cNvSpPr/>
            <p:nvPr/>
          </p:nvSpPr>
          <p:spPr>
            <a:xfrm>
              <a:off x="8769350" y="4789"/>
              <a:ext cx="3417888" cy="27420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042" y="13523"/>
                    <a:pt x="7822" y="6123"/>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95" name="Freeform 21"/>
            <p:cNvSpPr/>
            <p:nvPr/>
          </p:nvSpPr>
          <p:spPr>
            <a:xfrm>
              <a:off x="9236075" y="9577"/>
              <a:ext cx="2951164" cy="25553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075" y="12654"/>
                    <a:pt x="6828" y="5561"/>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96" name="Freeform 22"/>
            <p:cNvSpPr/>
            <p:nvPr/>
          </p:nvSpPr>
          <p:spPr>
            <a:xfrm>
              <a:off x="10021887" y="4789"/>
              <a:ext cx="2165351" cy="13582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63" y="6442"/>
                    <a:pt x="14622" y="13642"/>
                    <a:pt x="21600"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97" name="Freeform 23"/>
            <p:cNvSpPr/>
            <p:nvPr/>
          </p:nvSpPr>
          <p:spPr>
            <a:xfrm>
              <a:off x="11291887" y="4789"/>
              <a:ext cx="895351" cy="534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38" y="6943"/>
                    <a:pt x="14477" y="14079"/>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grpSp>
      <p:grpSp>
        <p:nvGrpSpPr>
          <p:cNvPr id="102" name="Group 8"/>
          <p:cNvGrpSpPr/>
          <p:nvPr/>
        </p:nvGrpSpPr>
        <p:grpSpPr>
          <a:xfrm>
            <a:off x="3259544" y="1186482"/>
            <a:ext cx="5666146" cy="4477935"/>
            <a:chOff x="0" y="0"/>
            <a:chExt cx="5666145" cy="4477933"/>
          </a:xfrm>
        </p:grpSpPr>
        <p:sp>
          <p:nvSpPr>
            <p:cNvPr id="99" name="Rectangle 98"/>
            <p:cNvSpPr/>
            <p:nvPr/>
          </p:nvSpPr>
          <p:spPr>
            <a:xfrm>
              <a:off x="-1" y="-1"/>
              <a:ext cx="5657882" cy="716185"/>
            </a:xfrm>
            <a:prstGeom prst="rect">
              <a:avLst/>
            </a:prstGeom>
            <a:solidFill>
              <a:schemeClr val="accent1"/>
            </a:solidFill>
            <a:ln w="12700" cap="flat">
              <a:noFill/>
              <a:miter lim="400000"/>
            </a:ln>
            <a:effectLst/>
          </p:spPr>
          <p:txBody>
            <a:bodyPr wrap="square" lIns="45719" tIns="45719" rIns="45719" bIns="45719" numCol="1" anchor="t">
              <a:noAutofit/>
            </a:bodyPr>
            <a:lstStyle/>
            <a:p>
              <a:pPr/>
            </a:p>
          </p:txBody>
        </p:sp>
        <p:sp>
          <p:nvSpPr>
            <p:cNvPr id="100" name="Isosceles Triangle 39"/>
            <p:cNvSpPr/>
            <p:nvPr/>
          </p:nvSpPr>
          <p:spPr>
            <a:xfrm rot="10800000">
              <a:off x="2632838" y="4126869"/>
              <a:ext cx="407235" cy="351064"/>
            </a:xfrm>
            <a:prstGeom prst="triangle">
              <a:avLst/>
            </a:prstGeom>
            <a:solidFill>
              <a:schemeClr val="accent1"/>
            </a:solidFill>
            <a:ln w="12700" cap="flat">
              <a:noFill/>
              <a:miter lim="400000"/>
            </a:ln>
            <a:effectLst/>
          </p:spPr>
          <p:txBody>
            <a:bodyPr wrap="square" lIns="45719" tIns="45719" rIns="45719" bIns="45719" numCol="1" anchor="t">
              <a:noAutofit/>
            </a:bodyPr>
            <a:lstStyle/>
            <a:p>
              <a:pPr/>
            </a:p>
          </p:txBody>
        </p:sp>
        <p:sp>
          <p:nvSpPr>
            <p:cNvPr id="101" name="Rectangle 100"/>
            <p:cNvSpPr/>
            <p:nvPr/>
          </p:nvSpPr>
          <p:spPr>
            <a:xfrm>
              <a:off x="-1" y="804672"/>
              <a:ext cx="5666146" cy="3322197"/>
            </a:xfrm>
            <a:prstGeom prst="rect">
              <a:avLst/>
            </a:prstGeom>
            <a:solidFill>
              <a:schemeClr val="accent1"/>
            </a:solidFill>
            <a:ln w="12700" cap="flat">
              <a:noFill/>
              <a:miter lim="400000"/>
            </a:ln>
            <a:effectLst/>
          </p:spPr>
          <p:txBody>
            <a:bodyPr wrap="square" lIns="45719" tIns="45719" rIns="45719" bIns="45719" numCol="1" anchor="t">
              <a:noAutofit/>
            </a:bodyPr>
            <a:lstStyle/>
            <a:p>
              <a:pPr/>
            </a:p>
          </p:txBody>
        </p:sp>
      </p:grpSp>
      <p:sp>
        <p:nvSpPr>
          <p:cNvPr id="103" name="Title Text"/>
          <p:cNvSpPr txBox="1"/>
          <p:nvPr>
            <p:ph type="title"/>
          </p:nvPr>
        </p:nvSpPr>
        <p:spPr>
          <a:xfrm>
            <a:off x="3344216" y="2074729"/>
            <a:ext cx="5490225" cy="1689391"/>
          </a:xfrm>
          <a:prstGeom prst="rect">
            <a:avLst/>
          </a:prstGeom>
        </p:spPr>
        <p:txBody>
          <a:bodyPr lIns="0" tIns="0" rIns="0" bIns="0" anchor="b"/>
          <a:lstStyle>
            <a:lvl1pPr>
              <a:defRPr sz="4400">
                <a:solidFill>
                  <a:srgbClr val="FFFEFF"/>
                </a:solidFill>
              </a:defRPr>
            </a:lvl1pPr>
          </a:lstStyle>
          <a:p>
            <a:pPr/>
            <a:r>
              <a:t>Title Text</a:t>
            </a:r>
          </a:p>
        </p:txBody>
      </p:sp>
      <p:sp>
        <p:nvSpPr>
          <p:cNvPr id="104" name="Body Level One…"/>
          <p:cNvSpPr txBox="1"/>
          <p:nvPr>
            <p:ph type="body" sz="quarter" idx="1"/>
          </p:nvPr>
        </p:nvSpPr>
        <p:spPr>
          <a:xfrm>
            <a:off x="3344214" y="3846850"/>
            <a:ext cx="5490224" cy="1383771"/>
          </a:xfrm>
          <a:prstGeom prst="rect">
            <a:avLst/>
          </a:prstGeom>
        </p:spPr>
        <p:txBody>
          <a:bodyPr lIns="0" tIns="0" rIns="0" bIns="0"/>
          <a:lstStyle>
            <a:lvl1pPr marL="0" indent="0" algn="ctr">
              <a:buClrTx/>
              <a:buSzTx/>
              <a:buNone/>
              <a:defRPr>
                <a:solidFill>
                  <a:srgbClr val="FFFEFF"/>
                </a:solidFill>
              </a:defRPr>
            </a:lvl1pPr>
            <a:lvl2pPr marL="0" indent="457200" algn="ctr">
              <a:buClrTx/>
              <a:buSzTx/>
              <a:buNone/>
              <a:defRPr>
                <a:solidFill>
                  <a:srgbClr val="FFFEFF"/>
                </a:solidFill>
              </a:defRPr>
            </a:lvl2pPr>
            <a:lvl3pPr marL="0" indent="914400" algn="ctr">
              <a:buClrTx/>
              <a:buSzTx/>
              <a:buNone/>
              <a:defRPr>
                <a:solidFill>
                  <a:srgbClr val="FFFEFF"/>
                </a:solidFill>
              </a:defRPr>
            </a:lvl3pPr>
            <a:lvl4pPr marL="0" indent="1371600" algn="ctr">
              <a:buClrTx/>
              <a:buSzTx/>
              <a:buNone/>
              <a:defRPr>
                <a:solidFill>
                  <a:srgbClr val="FFFEFF"/>
                </a:solidFill>
              </a:defRPr>
            </a:lvl4pPr>
            <a:lvl5pPr marL="0" indent="1828800" algn="ctr">
              <a:buClrTx/>
              <a:buSzTx/>
              <a:buNone/>
              <a:defRPr>
                <a:solidFill>
                  <a:srgbClr val="FFFEFF"/>
                </a:solidFill>
              </a:defRPr>
            </a:lvl5pPr>
          </a:lstStyle>
          <a:p>
            <a:pPr/>
            <a:r>
              <a:t>Body Level One</a:t>
            </a:r>
          </a:p>
          <a:p>
            <a:pPr lvl="1"/>
            <a:r>
              <a:t>Body Level Two</a:t>
            </a:r>
          </a:p>
          <a:p>
            <a:pPr lvl="2"/>
            <a:r>
              <a:t>Body Level Three</a:t>
            </a:r>
          </a:p>
          <a:p>
            <a:pPr lvl="3"/>
            <a:r>
              <a:t>Body Level Four</a:t>
            </a:r>
          </a:p>
          <a:p>
            <a:pPr lvl="4"/>
            <a:r>
              <a:t>Body Level Five</a:t>
            </a:r>
          </a:p>
        </p:txBody>
      </p:sp>
      <p:sp>
        <p:nvSpPr>
          <p:cNvPr id="1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grpSp>
        <p:nvGrpSpPr>
          <p:cNvPr id="133" name="Group 36"/>
          <p:cNvGrpSpPr/>
          <p:nvPr/>
        </p:nvGrpSpPr>
        <p:grpSpPr>
          <a:xfrm>
            <a:off x="4762" y="-1"/>
            <a:ext cx="12161840" cy="6853240"/>
            <a:chOff x="0" y="0"/>
            <a:chExt cx="12161838" cy="6853238"/>
          </a:xfrm>
        </p:grpSpPr>
        <p:sp>
          <p:nvSpPr>
            <p:cNvPr id="112" name="Freeform 5"/>
            <p:cNvSpPr/>
            <p:nvPr/>
          </p:nvSpPr>
          <p:spPr>
            <a:xfrm>
              <a:off x="2406230" y="0"/>
              <a:ext cx="2757909" cy="6843713"/>
            </a:xfrm>
            <a:custGeom>
              <a:avLst/>
              <a:gdLst/>
              <a:ahLst/>
              <a:cxnLst>
                <a:cxn ang="0">
                  <a:pos x="wd2" y="hd2"/>
                </a:cxn>
                <a:cxn ang="5400000">
                  <a:pos x="wd2" y="hd2"/>
                </a:cxn>
                <a:cxn ang="10800000">
                  <a:pos x="wd2" y="hd2"/>
                </a:cxn>
                <a:cxn ang="16200000">
                  <a:pos x="wd2" y="hd2"/>
                </a:cxn>
              </a:cxnLst>
              <a:rect l="0" t="0" r="r" b="b"/>
              <a:pathLst>
                <a:path w="15423" h="21600" fill="norm" stroke="1" extrusionOk="0">
                  <a:moveTo>
                    <a:pt x="15423" y="0"/>
                  </a:moveTo>
                  <a:cubicBezTo>
                    <a:pt x="2617" y="3315"/>
                    <a:pt x="-6177" y="15585"/>
                    <a:pt x="538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13" name="Freeform 6"/>
            <p:cNvSpPr/>
            <p:nvPr/>
          </p:nvSpPr>
          <p:spPr>
            <a:xfrm>
              <a:off x="10621962" y="9525"/>
              <a:ext cx="1539876" cy="555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867" y="11815"/>
                    <a:pt x="7133" y="5169"/>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14" name="Freeform 7"/>
            <p:cNvSpPr/>
            <p:nvPr/>
          </p:nvSpPr>
          <p:spPr>
            <a:xfrm>
              <a:off x="10242550" y="5013325"/>
              <a:ext cx="1919289" cy="1830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806" y="15260"/>
                    <a:pt x="15238" y="796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15" name="Freeform 8"/>
            <p:cNvSpPr/>
            <p:nvPr/>
          </p:nvSpPr>
          <p:spPr>
            <a:xfrm>
              <a:off x="2159639" y="0"/>
              <a:ext cx="2633024" cy="6843713"/>
            </a:xfrm>
            <a:custGeom>
              <a:avLst/>
              <a:gdLst/>
              <a:ahLst/>
              <a:cxnLst>
                <a:cxn ang="0">
                  <a:pos x="wd2" y="hd2"/>
                </a:cxn>
                <a:cxn ang="5400000">
                  <a:pos x="wd2" y="hd2"/>
                </a:cxn>
                <a:cxn ang="10800000">
                  <a:pos x="wd2" y="hd2"/>
                </a:cxn>
                <a:cxn ang="16200000">
                  <a:pos x="wd2" y="hd2"/>
                </a:cxn>
              </a:cxnLst>
              <a:rect l="0" t="0" r="r" b="b"/>
              <a:pathLst>
                <a:path w="15469" h="21600" fill="norm" stroke="1" extrusionOk="0">
                  <a:moveTo>
                    <a:pt x="15469" y="0"/>
                  </a:moveTo>
                  <a:cubicBezTo>
                    <a:pt x="2576" y="3600"/>
                    <a:pt x="-6131" y="15510"/>
                    <a:pt x="5339"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116" name="Freeform 9"/>
            <p:cNvSpPr/>
            <p:nvPr/>
          </p:nvSpPr>
          <p:spPr>
            <a:xfrm>
              <a:off x="11198225" y="9525"/>
              <a:ext cx="963614" cy="3667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684" y="12904"/>
                    <a:pt x="7235" y="5891"/>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117" name="Freeform 10"/>
            <p:cNvSpPr/>
            <p:nvPr/>
          </p:nvSpPr>
          <p:spPr>
            <a:xfrm>
              <a:off x="10490200" y="5275263"/>
              <a:ext cx="1666876" cy="1577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92" y="15094"/>
                    <a:pt x="15077" y="7872"/>
                    <a:pt x="2160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118" name="Freeform 11"/>
            <p:cNvSpPr/>
            <p:nvPr/>
          </p:nvSpPr>
          <p:spPr>
            <a:xfrm>
              <a:off x="2023292" y="0"/>
              <a:ext cx="2594747" cy="6843713"/>
            </a:xfrm>
            <a:custGeom>
              <a:avLst/>
              <a:gdLst/>
              <a:ahLst/>
              <a:cxnLst>
                <a:cxn ang="0">
                  <a:pos x="wd2" y="hd2"/>
                </a:cxn>
                <a:cxn ang="5400000">
                  <a:pos x="wd2" y="hd2"/>
                </a:cxn>
                <a:cxn ang="10800000">
                  <a:pos x="wd2" y="hd2"/>
                </a:cxn>
                <a:cxn ang="16200000">
                  <a:pos x="wd2" y="hd2"/>
                </a:cxn>
              </a:cxnLst>
              <a:rect l="0" t="0" r="r" b="b"/>
              <a:pathLst>
                <a:path w="15478" h="21600" fill="norm" stroke="1" extrusionOk="0">
                  <a:moveTo>
                    <a:pt x="15478" y="0"/>
                  </a:moveTo>
                  <a:cubicBezTo>
                    <a:pt x="2609" y="3675"/>
                    <a:pt x="-6122" y="15495"/>
                    <a:pt x="5302"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19" name="Freeform 12"/>
            <p:cNvSpPr/>
            <p:nvPr/>
          </p:nvSpPr>
          <p:spPr>
            <a:xfrm>
              <a:off x="11496675" y="9525"/>
              <a:ext cx="665164" cy="257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657" y="13600"/>
                    <a:pt x="7406" y="640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20" name="Freeform 13"/>
            <p:cNvSpPr/>
            <p:nvPr/>
          </p:nvSpPr>
          <p:spPr>
            <a:xfrm>
              <a:off x="10636250" y="5408613"/>
              <a:ext cx="1525589" cy="1435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71" y="15020"/>
                    <a:pt x="15006" y="7796"/>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21" name="Freeform 14"/>
            <p:cNvSpPr/>
            <p:nvPr/>
          </p:nvSpPr>
          <p:spPr>
            <a:xfrm>
              <a:off x="1889105" y="0"/>
              <a:ext cx="2352696" cy="6843713"/>
            </a:xfrm>
            <a:custGeom>
              <a:avLst/>
              <a:gdLst/>
              <a:ahLst/>
              <a:cxnLst>
                <a:cxn ang="0">
                  <a:pos x="wd2" y="hd2"/>
                </a:cxn>
                <a:cxn ang="5400000">
                  <a:pos x="wd2" y="hd2"/>
                </a:cxn>
                <a:cxn ang="10800000">
                  <a:pos x="wd2" y="hd2"/>
                </a:cxn>
                <a:cxn ang="16200000">
                  <a:pos x="wd2" y="hd2"/>
                </a:cxn>
              </a:cxnLst>
              <a:rect l="0" t="0" r="r" b="b"/>
              <a:pathLst>
                <a:path w="15661" h="21600" fill="norm" stroke="1" extrusionOk="0">
                  <a:moveTo>
                    <a:pt x="15661" y="0"/>
                  </a:moveTo>
                  <a:cubicBezTo>
                    <a:pt x="2220" y="3840"/>
                    <a:pt x="-5939" y="15615"/>
                    <a:pt x="5288"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22" name="Freeform 15"/>
            <p:cNvSpPr/>
            <p:nvPr/>
          </p:nvSpPr>
          <p:spPr>
            <a:xfrm>
              <a:off x="10798175" y="5518150"/>
              <a:ext cx="1363664" cy="1325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01" y="14942"/>
                    <a:pt x="14902" y="774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23" name="Freeform 16"/>
            <p:cNvSpPr/>
            <p:nvPr/>
          </p:nvSpPr>
          <p:spPr>
            <a:xfrm>
              <a:off x="1748561" y="0"/>
              <a:ext cx="2366240" cy="6843713"/>
            </a:xfrm>
            <a:custGeom>
              <a:avLst/>
              <a:gdLst/>
              <a:ahLst/>
              <a:cxnLst>
                <a:cxn ang="0">
                  <a:pos x="wd2" y="hd2"/>
                </a:cxn>
                <a:cxn ang="5400000">
                  <a:pos x="wd2" y="hd2"/>
                </a:cxn>
                <a:cxn ang="10800000">
                  <a:pos x="wd2" y="hd2"/>
                </a:cxn>
                <a:cxn ang="16200000">
                  <a:pos x="wd2" y="hd2"/>
                </a:cxn>
              </a:cxnLst>
              <a:rect l="0" t="0" r="r" b="b"/>
              <a:pathLst>
                <a:path w="15821" h="21600" fill="norm" stroke="1" extrusionOk="0">
                  <a:moveTo>
                    <a:pt x="15821" y="0"/>
                  </a:moveTo>
                  <a:cubicBezTo>
                    <a:pt x="2385" y="3975"/>
                    <a:pt x="-5779" y="15390"/>
                    <a:pt x="4926"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24" name="Freeform 17"/>
            <p:cNvSpPr/>
            <p:nvPr/>
          </p:nvSpPr>
          <p:spPr>
            <a:xfrm>
              <a:off x="10974387" y="5694363"/>
              <a:ext cx="1187451" cy="1149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03" y="14817"/>
                    <a:pt x="14861" y="758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25" name="Freeform 18"/>
            <p:cNvSpPr/>
            <p:nvPr/>
          </p:nvSpPr>
          <p:spPr>
            <a:xfrm>
              <a:off x="1445051" y="0"/>
              <a:ext cx="2455437" cy="6843713"/>
            </a:xfrm>
            <a:custGeom>
              <a:avLst/>
              <a:gdLst/>
              <a:ahLst/>
              <a:cxnLst>
                <a:cxn ang="0">
                  <a:pos x="wd2" y="hd2"/>
                </a:cxn>
                <a:cxn ang="5400000">
                  <a:pos x="wd2" y="hd2"/>
                </a:cxn>
                <a:cxn ang="10800000">
                  <a:pos x="wd2" y="hd2"/>
                </a:cxn>
                <a:cxn ang="16200000">
                  <a:pos x="wd2" y="hd2"/>
                </a:cxn>
              </a:cxnLst>
              <a:rect l="0" t="0" r="r" b="b"/>
              <a:pathLst>
                <a:path w="15503" h="21600" fill="norm" stroke="1" extrusionOk="0">
                  <a:moveTo>
                    <a:pt x="15503" y="0"/>
                  </a:moveTo>
                  <a:cubicBezTo>
                    <a:pt x="3383" y="4230"/>
                    <a:pt x="-6097" y="15270"/>
                    <a:pt x="4763"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26" name="Freeform 19"/>
            <p:cNvSpPr/>
            <p:nvPr/>
          </p:nvSpPr>
          <p:spPr>
            <a:xfrm>
              <a:off x="11282362" y="6049963"/>
              <a:ext cx="879476" cy="793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356" y="14745"/>
                    <a:pt x="14595" y="750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27" name="Freeform 20"/>
            <p:cNvSpPr/>
            <p:nvPr/>
          </p:nvSpPr>
          <p:spPr>
            <a:xfrm>
              <a:off x="1106121" y="0"/>
              <a:ext cx="2205404" cy="6843713"/>
            </a:xfrm>
            <a:custGeom>
              <a:avLst/>
              <a:gdLst/>
              <a:ahLst/>
              <a:cxnLst>
                <a:cxn ang="0">
                  <a:pos x="wd2" y="hd2"/>
                </a:cxn>
                <a:cxn ang="5400000">
                  <a:pos x="wd2" y="hd2"/>
                </a:cxn>
                <a:cxn ang="10800000">
                  <a:pos x="wd2" y="hd2"/>
                </a:cxn>
                <a:cxn ang="16200000">
                  <a:pos x="wd2" y="hd2"/>
                </a:cxn>
              </a:cxnLst>
              <a:rect l="0" t="0" r="r" b="b"/>
              <a:pathLst>
                <a:path w="17528" h="21600" fill="norm" stroke="1" extrusionOk="0">
                  <a:moveTo>
                    <a:pt x="17528" y="0"/>
                  </a:moveTo>
                  <a:cubicBezTo>
                    <a:pt x="3971" y="4800"/>
                    <a:pt x="-4072" y="14685"/>
                    <a:pt x="2121"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pPr/>
            </a:p>
          </p:txBody>
        </p:sp>
        <p:sp>
          <p:nvSpPr>
            <p:cNvPr id="128" name="Freeform 21"/>
            <p:cNvSpPr/>
            <p:nvPr/>
          </p:nvSpPr>
          <p:spPr>
            <a:xfrm>
              <a:off x="840192" y="0"/>
              <a:ext cx="2361797" cy="6843713"/>
            </a:xfrm>
            <a:custGeom>
              <a:avLst/>
              <a:gdLst/>
              <a:ahLst/>
              <a:cxnLst>
                <a:cxn ang="0">
                  <a:pos x="wd2" y="hd2"/>
                </a:cxn>
                <a:cxn ang="5400000">
                  <a:pos x="wd2" y="hd2"/>
                </a:cxn>
                <a:cxn ang="10800000">
                  <a:pos x="wd2" y="hd2"/>
                </a:cxn>
                <a:cxn ang="16200000">
                  <a:pos x="wd2" y="hd2"/>
                </a:cxn>
              </a:cxnLst>
              <a:rect l="0" t="0" r="r" b="b"/>
              <a:pathLst>
                <a:path w="17324" h="21600" fill="norm" stroke="1" extrusionOk="0">
                  <a:moveTo>
                    <a:pt x="17324" y="0"/>
                  </a:moveTo>
                  <a:cubicBezTo>
                    <a:pt x="4364" y="4875"/>
                    <a:pt x="-4276" y="14400"/>
                    <a:pt x="2204" y="21600"/>
                  </a:cubicBezTo>
                </a:path>
              </a:pathLst>
            </a:custGeom>
            <a:noFill/>
            <a:ln w="9525" cap="flat">
              <a:solidFill>
                <a:srgbClr val="000000">
                  <a:alpha val="20000"/>
                </a:srgbClr>
              </a:solidFill>
              <a:prstDash val="lgDash"/>
              <a:miter lim="800000"/>
            </a:ln>
            <a:effectLst/>
          </p:spPr>
          <p:txBody>
            <a:bodyPr wrap="square" lIns="45719" tIns="45719" rIns="45719" bIns="45719" numCol="1" anchor="t">
              <a:noAutofit/>
            </a:bodyPr>
            <a:lstStyle/>
            <a:p>
              <a:pPr/>
            </a:p>
          </p:txBody>
        </p:sp>
        <p:sp>
          <p:nvSpPr>
            <p:cNvPr id="129" name="Freeform 22"/>
            <p:cNvSpPr/>
            <p:nvPr/>
          </p:nvSpPr>
          <p:spPr>
            <a:xfrm>
              <a:off x="19004" y="0"/>
              <a:ext cx="1962195" cy="6843713"/>
            </a:xfrm>
            <a:custGeom>
              <a:avLst/>
              <a:gdLst/>
              <a:ahLst/>
              <a:cxnLst>
                <a:cxn ang="0">
                  <a:pos x="wd2" y="hd2"/>
                </a:cxn>
                <a:cxn ang="5400000">
                  <a:pos x="wd2" y="hd2"/>
                </a:cxn>
                <a:cxn ang="10800000">
                  <a:pos x="wd2" y="hd2"/>
                </a:cxn>
                <a:cxn ang="16200000">
                  <a:pos x="wd2" y="hd2"/>
                </a:cxn>
              </a:cxnLst>
              <a:rect l="0" t="0" r="r" b="b"/>
              <a:pathLst>
                <a:path w="17634" h="21600" fill="norm" stroke="1" extrusionOk="0">
                  <a:moveTo>
                    <a:pt x="17634" y="0"/>
                  </a:moveTo>
                  <a:cubicBezTo>
                    <a:pt x="687" y="5340"/>
                    <a:pt x="-3966" y="14145"/>
                    <a:pt x="3334"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30" name="Freeform 23"/>
            <p:cNvSpPr/>
            <p:nvPr/>
          </p:nvSpPr>
          <p:spPr>
            <a:xfrm>
              <a:off x="9525" y="9524"/>
              <a:ext cx="1771651" cy="31988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0134" y="5873"/>
                    <a:pt x="2953" y="13127"/>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31" name="Freeform 24"/>
            <p:cNvSpPr/>
            <p:nvPr/>
          </p:nvSpPr>
          <p:spPr>
            <a:xfrm>
              <a:off x="0" y="6016625"/>
              <a:ext cx="214313" cy="827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280" y="7324"/>
                    <a:pt x="12480" y="14648"/>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32" name="Freeform 25"/>
            <p:cNvSpPr/>
            <p:nvPr/>
          </p:nvSpPr>
          <p:spPr>
            <a:xfrm>
              <a:off x="9525" y="0"/>
              <a:ext cx="1562101" cy="2228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409" y="6125"/>
                    <a:pt x="4530" y="13264"/>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grpSp>
      <p:grpSp>
        <p:nvGrpSpPr>
          <p:cNvPr id="137" name="Group 58"/>
          <p:cNvGrpSpPr/>
          <p:nvPr/>
        </p:nvGrpSpPr>
        <p:grpSpPr>
          <a:xfrm>
            <a:off x="800143" y="1699589"/>
            <a:ext cx="3674478" cy="3470422"/>
            <a:chOff x="0" y="0"/>
            <a:chExt cx="3674476" cy="3470421"/>
          </a:xfrm>
        </p:grpSpPr>
        <p:sp>
          <p:nvSpPr>
            <p:cNvPr id="134" name="Rectangle 59"/>
            <p:cNvSpPr/>
            <p:nvPr/>
          </p:nvSpPr>
          <p:spPr>
            <a:xfrm>
              <a:off x="-1" y="0"/>
              <a:ext cx="3674478" cy="502921"/>
            </a:xfrm>
            <a:prstGeom prst="rect">
              <a:avLst/>
            </a:prstGeom>
            <a:solidFill>
              <a:schemeClr val="accent1"/>
            </a:solidFill>
            <a:ln w="12700" cap="flat">
              <a:noFill/>
              <a:miter lim="400000"/>
            </a:ln>
            <a:effectLst/>
          </p:spPr>
          <p:txBody>
            <a:bodyPr wrap="square" lIns="45719" tIns="45719" rIns="45719" bIns="45719" numCol="1" anchor="t">
              <a:noAutofit/>
            </a:bodyPr>
            <a:lstStyle/>
            <a:p>
              <a:pPr/>
            </a:p>
          </p:txBody>
        </p:sp>
        <p:sp>
          <p:nvSpPr>
            <p:cNvPr id="135" name="Isosceles Triangle 22"/>
            <p:cNvSpPr/>
            <p:nvPr/>
          </p:nvSpPr>
          <p:spPr>
            <a:xfrm rot="10800000">
              <a:off x="1682341" y="3198018"/>
              <a:ext cx="315988" cy="272404"/>
            </a:xfrm>
            <a:prstGeom prst="triangle">
              <a:avLst/>
            </a:prstGeom>
            <a:solidFill>
              <a:schemeClr val="accent1"/>
            </a:solidFill>
            <a:ln w="12700" cap="flat">
              <a:noFill/>
              <a:miter lim="400000"/>
            </a:ln>
            <a:effectLst/>
          </p:spPr>
          <p:txBody>
            <a:bodyPr wrap="square" lIns="45719" tIns="45719" rIns="45719" bIns="45719" numCol="1" anchor="t">
              <a:noAutofit/>
            </a:bodyPr>
            <a:lstStyle/>
            <a:p>
              <a:pPr/>
            </a:p>
          </p:txBody>
        </p:sp>
        <p:sp>
          <p:nvSpPr>
            <p:cNvPr id="136" name="Rectangle 61"/>
            <p:cNvSpPr/>
            <p:nvPr/>
          </p:nvSpPr>
          <p:spPr>
            <a:xfrm>
              <a:off x="6191" y="576072"/>
              <a:ext cx="3668286" cy="2624328"/>
            </a:xfrm>
            <a:prstGeom prst="rect">
              <a:avLst/>
            </a:prstGeom>
            <a:solidFill>
              <a:schemeClr val="accent1"/>
            </a:solidFill>
            <a:ln w="12700" cap="flat">
              <a:noFill/>
              <a:miter lim="400000"/>
            </a:ln>
            <a:effectLst/>
          </p:spPr>
          <p:txBody>
            <a:bodyPr wrap="square" lIns="45719" tIns="45719" rIns="45719" bIns="45719" numCol="1" anchor="t">
              <a:noAutofit/>
            </a:bodyPr>
            <a:lstStyle/>
            <a:p>
              <a:pPr/>
            </a:p>
          </p:txBody>
        </p:sp>
      </p:grpSp>
      <p:sp>
        <p:nvSpPr>
          <p:cNvPr id="138" name="Title Text"/>
          <p:cNvSpPr txBox="1"/>
          <p:nvPr>
            <p:ph type="title"/>
          </p:nvPr>
        </p:nvSpPr>
        <p:spPr>
          <a:xfrm>
            <a:off x="889000" y="2339669"/>
            <a:ext cx="3500829" cy="2470065"/>
          </a:xfrm>
          <a:prstGeom prst="rect">
            <a:avLst/>
          </a:prstGeom>
        </p:spPr>
        <p:txBody>
          <a:bodyPr lIns="91439" tIns="91439" rIns="91439" bIns="91439"/>
          <a:lstStyle>
            <a:lvl1pPr>
              <a:defRPr>
                <a:solidFill>
                  <a:srgbClr val="FFFEFF"/>
                </a:solidFill>
              </a:defRPr>
            </a:lvl1pPr>
          </a:lstStyle>
          <a:p>
            <a:pPr/>
            <a:r>
              <a:t>Title Text</a:t>
            </a:r>
          </a:p>
        </p:txBody>
      </p:sp>
      <p:sp>
        <p:nvSpPr>
          <p:cNvPr id="139" name="Body Level One…"/>
          <p:cNvSpPr txBox="1"/>
          <p:nvPr>
            <p:ph type="body" sz="quarter" idx="1"/>
          </p:nvPr>
        </p:nvSpPr>
        <p:spPr>
          <a:xfrm>
            <a:off x="5120878" y="803187"/>
            <a:ext cx="6269592" cy="2382652"/>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grpSp>
        <p:nvGrpSpPr>
          <p:cNvPr id="168" name="Group 38"/>
          <p:cNvGrpSpPr/>
          <p:nvPr/>
        </p:nvGrpSpPr>
        <p:grpSpPr>
          <a:xfrm>
            <a:off x="4762" y="-1"/>
            <a:ext cx="12161840" cy="6853240"/>
            <a:chOff x="0" y="0"/>
            <a:chExt cx="12161838" cy="6853238"/>
          </a:xfrm>
        </p:grpSpPr>
        <p:sp>
          <p:nvSpPr>
            <p:cNvPr id="147" name="Freeform 5"/>
            <p:cNvSpPr/>
            <p:nvPr/>
          </p:nvSpPr>
          <p:spPr>
            <a:xfrm>
              <a:off x="2406230" y="0"/>
              <a:ext cx="2757909" cy="6843713"/>
            </a:xfrm>
            <a:custGeom>
              <a:avLst/>
              <a:gdLst/>
              <a:ahLst/>
              <a:cxnLst>
                <a:cxn ang="0">
                  <a:pos x="wd2" y="hd2"/>
                </a:cxn>
                <a:cxn ang="5400000">
                  <a:pos x="wd2" y="hd2"/>
                </a:cxn>
                <a:cxn ang="10800000">
                  <a:pos x="wd2" y="hd2"/>
                </a:cxn>
                <a:cxn ang="16200000">
                  <a:pos x="wd2" y="hd2"/>
                </a:cxn>
              </a:cxnLst>
              <a:rect l="0" t="0" r="r" b="b"/>
              <a:pathLst>
                <a:path w="15423" h="21600" fill="norm" stroke="1" extrusionOk="0">
                  <a:moveTo>
                    <a:pt x="15423" y="0"/>
                  </a:moveTo>
                  <a:cubicBezTo>
                    <a:pt x="2617" y="3315"/>
                    <a:pt x="-6177" y="15585"/>
                    <a:pt x="538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48" name="Freeform 6"/>
            <p:cNvSpPr/>
            <p:nvPr/>
          </p:nvSpPr>
          <p:spPr>
            <a:xfrm>
              <a:off x="10621962" y="9525"/>
              <a:ext cx="1539876" cy="555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867" y="11815"/>
                    <a:pt x="7133" y="5169"/>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49" name="Freeform 7"/>
            <p:cNvSpPr/>
            <p:nvPr/>
          </p:nvSpPr>
          <p:spPr>
            <a:xfrm>
              <a:off x="10242550" y="5013325"/>
              <a:ext cx="1919289" cy="1830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806" y="15260"/>
                    <a:pt x="15238" y="796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50" name="Freeform 8"/>
            <p:cNvSpPr/>
            <p:nvPr/>
          </p:nvSpPr>
          <p:spPr>
            <a:xfrm>
              <a:off x="2159639" y="0"/>
              <a:ext cx="2633024" cy="6843713"/>
            </a:xfrm>
            <a:custGeom>
              <a:avLst/>
              <a:gdLst/>
              <a:ahLst/>
              <a:cxnLst>
                <a:cxn ang="0">
                  <a:pos x="wd2" y="hd2"/>
                </a:cxn>
                <a:cxn ang="5400000">
                  <a:pos x="wd2" y="hd2"/>
                </a:cxn>
                <a:cxn ang="10800000">
                  <a:pos x="wd2" y="hd2"/>
                </a:cxn>
                <a:cxn ang="16200000">
                  <a:pos x="wd2" y="hd2"/>
                </a:cxn>
              </a:cxnLst>
              <a:rect l="0" t="0" r="r" b="b"/>
              <a:pathLst>
                <a:path w="15469" h="21600" fill="norm" stroke="1" extrusionOk="0">
                  <a:moveTo>
                    <a:pt x="15469" y="0"/>
                  </a:moveTo>
                  <a:cubicBezTo>
                    <a:pt x="2576" y="3600"/>
                    <a:pt x="-6131" y="15510"/>
                    <a:pt x="5339"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151" name="Freeform 9"/>
            <p:cNvSpPr/>
            <p:nvPr/>
          </p:nvSpPr>
          <p:spPr>
            <a:xfrm>
              <a:off x="11198225" y="9525"/>
              <a:ext cx="963614" cy="3667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684" y="12904"/>
                    <a:pt x="7235" y="5891"/>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152" name="Freeform 10"/>
            <p:cNvSpPr/>
            <p:nvPr/>
          </p:nvSpPr>
          <p:spPr>
            <a:xfrm>
              <a:off x="10490200" y="5275263"/>
              <a:ext cx="1666876" cy="1577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92" y="15094"/>
                    <a:pt x="15077" y="7872"/>
                    <a:pt x="2160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153" name="Freeform 11"/>
            <p:cNvSpPr/>
            <p:nvPr/>
          </p:nvSpPr>
          <p:spPr>
            <a:xfrm>
              <a:off x="2023292" y="0"/>
              <a:ext cx="2594747" cy="6843713"/>
            </a:xfrm>
            <a:custGeom>
              <a:avLst/>
              <a:gdLst/>
              <a:ahLst/>
              <a:cxnLst>
                <a:cxn ang="0">
                  <a:pos x="wd2" y="hd2"/>
                </a:cxn>
                <a:cxn ang="5400000">
                  <a:pos x="wd2" y="hd2"/>
                </a:cxn>
                <a:cxn ang="10800000">
                  <a:pos x="wd2" y="hd2"/>
                </a:cxn>
                <a:cxn ang="16200000">
                  <a:pos x="wd2" y="hd2"/>
                </a:cxn>
              </a:cxnLst>
              <a:rect l="0" t="0" r="r" b="b"/>
              <a:pathLst>
                <a:path w="15478" h="21600" fill="norm" stroke="1" extrusionOk="0">
                  <a:moveTo>
                    <a:pt x="15478" y="0"/>
                  </a:moveTo>
                  <a:cubicBezTo>
                    <a:pt x="2609" y="3675"/>
                    <a:pt x="-6122" y="15495"/>
                    <a:pt x="5302"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54" name="Freeform 12"/>
            <p:cNvSpPr/>
            <p:nvPr/>
          </p:nvSpPr>
          <p:spPr>
            <a:xfrm>
              <a:off x="11496675" y="9525"/>
              <a:ext cx="665164" cy="257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657" y="13600"/>
                    <a:pt x="7406" y="640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55" name="Freeform 13"/>
            <p:cNvSpPr/>
            <p:nvPr/>
          </p:nvSpPr>
          <p:spPr>
            <a:xfrm>
              <a:off x="10636250" y="5408613"/>
              <a:ext cx="1525589" cy="1435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71" y="15020"/>
                    <a:pt x="15006" y="7796"/>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56" name="Freeform 14"/>
            <p:cNvSpPr/>
            <p:nvPr/>
          </p:nvSpPr>
          <p:spPr>
            <a:xfrm>
              <a:off x="1889105" y="0"/>
              <a:ext cx="2352696" cy="6843713"/>
            </a:xfrm>
            <a:custGeom>
              <a:avLst/>
              <a:gdLst/>
              <a:ahLst/>
              <a:cxnLst>
                <a:cxn ang="0">
                  <a:pos x="wd2" y="hd2"/>
                </a:cxn>
                <a:cxn ang="5400000">
                  <a:pos x="wd2" y="hd2"/>
                </a:cxn>
                <a:cxn ang="10800000">
                  <a:pos x="wd2" y="hd2"/>
                </a:cxn>
                <a:cxn ang="16200000">
                  <a:pos x="wd2" y="hd2"/>
                </a:cxn>
              </a:cxnLst>
              <a:rect l="0" t="0" r="r" b="b"/>
              <a:pathLst>
                <a:path w="15661" h="21600" fill="norm" stroke="1" extrusionOk="0">
                  <a:moveTo>
                    <a:pt x="15661" y="0"/>
                  </a:moveTo>
                  <a:cubicBezTo>
                    <a:pt x="2220" y="3840"/>
                    <a:pt x="-5939" y="15615"/>
                    <a:pt x="5288"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57" name="Freeform 15"/>
            <p:cNvSpPr/>
            <p:nvPr/>
          </p:nvSpPr>
          <p:spPr>
            <a:xfrm>
              <a:off x="10798175" y="5518150"/>
              <a:ext cx="1363664" cy="1325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01" y="14942"/>
                    <a:pt x="14902" y="774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58" name="Freeform 16"/>
            <p:cNvSpPr/>
            <p:nvPr/>
          </p:nvSpPr>
          <p:spPr>
            <a:xfrm>
              <a:off x="1748561" y="0"/>
              <a:ext cx="2366240" cy="6843713"/>
            </a:xfrm>
            <a:custGeom>
              <a:avLst/>
              <a:gdLst/>
              <a:ahLst/>
              <a:cxnLst>
                <a:cxn ang="0">
                  <a:pos x="wd2" y="hd2"/>
                </a:cxn>
                <a:cxn ang="5400000">
                  <a:pos x="wd2" y="hd2"/>
                </a:cxn>
                <a:cxn ang="10800000">
                  <a:pos x="wd2" y="hd2"/>
                </a:cxn>
                <a:cxn ang="16200000">
                  <a:pos x="wd2" y="hd2"/>
                </a:cxn>
              </a:cxnLst>
              <a:rect l="0" t="0" r="r" b="b"/>
              <a:pathLst>
                <a:path w="15821" h="21600" fill="norm" stroke="1" extrusionOk="0">
                  <a:moveTo>
                    <a:pt x="15821" y="0"/>
                  </a:moveTo>
                  <a:cubicBezTo>
                    <a:pt x="2385" y="3975"/>
                    <a:pt x="-5779" y="15390"/>
                    <a:pt x="4926"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59" name="Freeform 17"/>
            <p:cNvSpPr/>
            <p:nvPr/>
          </p:nvSpPr>
          <p:spPr>
            <a:xfrm>
              <a:off x="10974387" y="5694363"/>
              <a:ext cx="1187451" cy="1149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03" y="14817"/>
                    <a:pt x="14861" y="758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60" name="Freeform 18"/>
            <p:cNvSpPr/>
            <p:nvPr/>
          </p:nvSpPr>
          <p:spPr>
            <a:xfrm>
              <a:off x="1445051" y="0"/>
              <a:ext cx="2455437" cy="6843713"/>
            </a:xfrm>
            <a:custGeom>
              <a:avLst/>
              <a:gdLst/>
              <a:ahLst/>
              <a:cxnLst>
                <a:cxn ang="0">
                  <a:pos x="wd2" y="hd2"/>
                </a:cxn>
                <a:cxn ang="5400000">
                  <a:pos x="wd2" y="hd2"/>
                </a:cxn>
                <a:cxn ang="10800000">
                  <a:pos x="wd2" y="hd2"/>
                </a:cxn>
                <a:cxn ang="16200000">
                  <a:pos x="wd2" y="hd2"/>
                </a:cxn>
              </a:cxnLst>
              <a:rect l="0" t="0" r="r" b="b"/>
              <a:pathLst>
                <a:path w="15503" h="21600" fill="norm" stroke="1" extrusionOk="0">
                  <a:moveTo>
                    <a:pt x="15503" y="0"/>
                  </a:moveTo>
                  <a:cubicBezTo>
                    <a:pt x="3383" y="4230"/>
                    <a:pt x="-6097" y="15270"/>
                    <a:pt x="4763"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61" name="Freeform 19"/>
            <p:cNvSpPr/>
            <p:nvPr/>
          </p:nvSpPr>
          <p:spPr>
            <a:xfrm>
              <a:off x="11282362" y="6049963"/>
              <a:ext cx="879476" cy="793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356" y="14745"/>
                    <a:pt x="14595" y="750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62" name="Freeform 20"/>
            <p:cNvSpPr/>
            <p:nvPr/>
          </p:nvSpPr>
          <p:spPr>
            <a:xfrm>
              <a:off x="1106121" y="0"/>
              <a:ext cx="2205404" cy="6843713"/>
            </a:xfrm>
            <a:custGeom>
              <a:avLst/>
              <a:gdLst/>
              <a:ahLst/>
              <a:cxnLst>
                <a:cxn ang="0">
                  <a:pos x="wd2" y="hd2"/>
                </a:cxn>
                <a:cxn ang="5400000">
                  <a:pos x="wd2" y="hd2"/>
                </a:cxn>
                <a:cxn ang="10800000">
                  <a:pos x="wd2" y="hd2"/>
                </a:cxn>
                <a:cxn ang="16200000">
                  <a:pos x="wd2" y="hd2"/>
                </a:cxn>
              </a:cxnLst>
              <a:rect l="0" t="0" r="r" b="b"/>
              <a:pathLst>
                <a:path w="17528" h="21600" fill="norm" stroke="1" extrusionOk="0">
                  <a:moveTo>
                    <a:pt x="17528" y="0"/>
                  </a:moveTo>
                  <a:cubicBezTo>
                    <a:pt x="3971" y="4800"/>
                    <a:pt x="-4072" y="14685"/>
                    <a:pt x="2121"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pPr/>
            </a:p>
          </p:txBody>
        </p:sp>
        <p:sp>
          <p:nvSpPr>
            <p:cNvPr id="163" name="Freeform 21"/>
            <p:cNvSpPr/>
            <p:nvPr/>
          </p:nvSpPr>
          <p:spPr>
            <a:xfrm>
              <a:off x="840192" y="0"/>
              <a:ext cx="2361797" cy="6843713"/>
            </a:xfrm>
            <a:custGeom>
              <a:avLst/>
              <a:gdLst/>
              <a:ahLst/>
              <a:cxnLst>
                <a:cxn ang="0">
                  <a:pos x="wd2" y="hd2"/>
                </a:cxn>
                <a:cxn ang="5400000">
                  <a:pos x="wd2" y="hd2"/>
                </a:cxn>
                <a:cxn ang="10800000">
                  <a:pos x="wd2" y="hd2"/>
                </a:cxn>
                <a:cxn ang="16200000">
                  <a:pos x="wd2" y="hd2"/>
                </a:cxn>
              </a:cxnLst>
              <a:rect l="0" t="0" r="r" b="b"/>
              <a:pathLst>
                <a:path w="17324" h="21600" fill="norm" stroke="1" extrusionOk="0">
                  <a:moveTo>
                    <a:pt x="17324" y="0"/>
                  </a:moveTo>
                  <a:cubicBezTo>
                    <a:pt x="4364" y="4875"/>
                    <a:pt x="-4276" y="14400"/>
                    <a:pt x="2204" y="21600"/>
                  </a:cubicBezTo>
                </a:path>
              </a:pathLst>
            </a:custGeom>
            <a:noFill/>
            <a:ln w="9525" cap="flat">
              <a:solidFill>
                <a:srgbClr val="000000">
                  <a:alpha val="20000"/>
                </a:srgbClr>
              </a:solidFill>
              <a:prstDash val="lgDash"/>
              <a:miter lim="800000"/>
            </a:ln>
            <a:effectLst/>
          </p:spPr>
          <p:txBody>
            <a:bodyPr wrap="square" lIns="45719" tIns="45719" rIns="45719" bIns="45719" numCol="1" anchor="t">
              <a:noAutofit/>
            </a:bodyPr>
            <a:lstStyle/>
            <a:p>
              <a:pPr/>
            </a:p>
          </p:txBody>
        </p:sp>
        <p:sp>
          <p:nvSpPr>
            <p:cNvPr id="164" name="Freeform 22"/>
            <p:cNvSpPr/>
            <p:nvPr/>
          </p:nvSpPr>
          <p:spPr>
            <a:xfrm>
              <a:off x="19004" y="0"/>
              <a:ext cx="1962195" cy="6843713"/>
            </a:xfrm>
            <a:custGeom>
              <a:avLst/>
              <a:gdLst/>
              <a:ahLst/>
              <a:cxnLst>
                <a:cxn ang="0">
                  <a:pos x="wd2" y="hd2"/>
                </a:cxn>
                <a:cxn ang="5400000">
                  <a:pos x="wd2" y="hd2"/>
                </a:cxn>
                <a:cxn ang="10800000">
                  <a:pos x="wd2" y="hd2"/>
                </a:cxn>
                <a:cxn ang="16200000">
                  <a:pos x="wd2" y="hd2"/>
                </a:cxn>
              </a:cxnLst>
              <a:rect l="0" t="0" r="r" b="b"/>
              <a:pathLst>
                <a:path w="17634" h="21600" fill="norm" stroke="1" extrusionOk="0">
                  <a:moveTo>
                    <a:pt x="17634" y="0"/>
                  </a:moveTo>
                  <a:cubicBezTo>
                    <a:pt x="687" y="5340"/>
                    <a:pt x="-3966" y="14145"/>
                    <a:pt x="3334"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65" name="Freeform 23"/>
            <p:cNvSpPr/>
            <p:nvPr/>
          </p:nvSpPr>
          <p:spPr>
            <a:xfrm>
              <a:off x="9525" y="9524"/>
              <a:ext cx="1771651" cy="31988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0134" y="5873"/>
                    <a:pt x="2953" y="13127"/>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66" name="Freeform 24"/>
            <p:cNvSpPr/>
            <p:nvPr/>
          </p:nvSpPr>
          <p:spPr>
            <a:xfrm>
              <a:off x="0" y="6016625"/>
              <a:ext cx="214313" cy="827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280" y="7324"/>
                    <a:pt x="12480" y="14648"/>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67" name="Freeform 25"/>
            <p:cNvSpPr/>
            <p:nvPr/>
          </p:nvSpPr>
          <p:spPr>
            <a:xfrm>
              <a:off x="9525" y="0"/>
              <a:ext cx="1562101" cy="2228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409" y="6125"/>
                    <a:pt x="4530" y="13264"/>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grpSp>
      <p:grpSp>
        <p:nvGrpSpPr>
          <p:cNvPr id="172" name="Group 60"/>
          <p:cNvGrpSpPr/>
          <p:nvPr/>
        </p:nvGrpSpPr>
        <p:grpSpPr>
          <a:xfrm>
            <a:off x="800143" y="1699589"/>
            <a:ext cx="3674478" cy="3470422"/>
            <a:chOff x="0" y="0"/>
            <a:chExt cx="3674476" cy="3470421"/>
          </a:xfrm>
        </p:grpSpPr>
        <p:sp>
          <p:nvSpPr>
            <p:cNvPr id="169" name="Rectangle 61"/>
            <p:cNvSpPr/>
            <p:nvPr/>
          </p:nvSpPr>
          <p:spPr>
            <a:xfrm>
              <a:off x="-1" y="0"/>
              <a:ext cx="3674478" cy="502921"/>
            </a:xfrm>
            <a:prstGeom prst="rect">
              <a:avLst/>
            </a:prstGeom>
            <a:solidFill>
              <a:schemeClr val="accent1"/>
            </a:solidFill>
            <a:ln w="12700" cap="flat">
              <a:noFill/>
              <a:miter lim="400000"/>
            </a:ln>
            <a:effectLst/>
          </p:spPr>
          <p:txBody>
            <a:bodyPr wrap="square" lIns="45719" tIns="45719" rIns="45719" bIns="45719" numCol="1" anchor="t">
              <a:noAutofit/>
            </a:bodyPr>
            <a:lstStyle/>
            <a:p>
              <a:pPr/>
            </a:p>
          </p:txBody>
        </p:sp>
        <p:sp>
          <p:nvSpPr>
            <p:cNvPr id="170" name="Isosceles Triangle 22"/>
            <p:cNvSpPr/>
            <p:nvPr/>
          </p:nvSpPr>
          <p:spPr>
            <a:xfrm rot="10800000">
              <a:off x="1682341" y="3198018"/>
              <a:ext cx="315988" cy="272404"/>
            </a:xfrm>
            <a:prstGeom prst="triangle">
              <a:avLst/>
            </a:prstGeom>
            <a:solidFill>
              <a:schemeClr val="accent1"/>
            </a:solidFill>
            <a:ln w="12700" cap="flat">
              <a:noFill/>
              <a:miter lim="400000"/>
            </a:ln>
            <a:effectLst/>
          </p:spPr>
          <p:txBody>
            <a:bodyPr wrap="square" lIns="45719" tIns="45719" rIns="45719" bIns="45719" numCol="1" anchor="t">
              <a:noAutofit/>
            </a:bodyPr>
            <a:lstStyle/>
            <a:p>
              <a:pPr/>
            </a:p>
          </p:txBody>
        </p:sp>
        <p:sp>
          <p:nvSpPr>
            <p:cNvPr id="171" name="Rectangle 63"/>
            <p:cNvSpPr/>
            <p:nvPr/>
          </p:nvSpPr>
          <p:spPr>
            <a:xfrm>
              <a:off x="6191" y="576072"/>
              <a:ext cx="3668286" cy="2624328"/>
            </a:xfrm>
            <a:prstGeom prst="rect">
              <a:avLst/>
            </a:prstGeom>
            <a:solidFill>
              <a:schemeClr val="accent1"/>
            </a:solidFill>
            <a:ln w="12700" cap="flat">
              <a:noFill/>
              <a:miter lim="400000"/>
            </a:ln>
            <a:effectLst/>
          </p:spPr>
          <p:txBody>
            <a:bodyPr wrap="square" lIns="45719" tIns="45719" rIns="45719" bIns="45719" numCol="1" anchor="t">
              <a:noAutofit/>
            </a:bodyPr>
            <a:lstStyle/>
            <a:p>
              <a:pPr/>
            </a:p>
          </p:txBody>
        </p:sp>
      </p:grpSp>
      <p:sp>
        <p:nvSpPr>
          <p:cNvPr id="173" name="Title Text"/>
          <p:cNvSpPr txBox="1"/>
          <p:nvPr>
            <p:ph type="title"/>
          </p:nvPr>
        </p:nvSpPr>
        <p:spPr>
          <a:xfrm>
            <a:off x="889000" y="2363915"/>
            <a:ext cx="3500830" cy="2460497"/>
          </a:xfrm>
          <a:prstGeom prst="rect">
            <a:avLst/>
          </a:prstGeom>
        </p:spPr>
        <p:txBody>
          <a:bodyPr lIns="91439" tIns="91439" rIns="91439" bIns="91439"/>
          <a:lstStyle>
            <a:lvl1pPr>
              <a:defRPr>
                <a:solidFill>
                  <a:srgbClr val="FFFEFF"/>
                </a:solidFill>
              </a:defRPr>
            </a:lvl1pPr>
          </a:lstStyle>
          <a:p>
            <a:pPr/>
            <a:r>
              <a:t>Title Text</a:t>
            </a:r>
          </a:p>
        </p:txBody>
      </p:sp>
      <p:sp>
        <p:nvSpPr>
          <p:cNvPr id="174" name="Body Level One…"/>
          <p:cNvSpPr txBox="1"/>
          <p:nvPr>
            <p:ph type="body" sz="quarter" idx="1"/>
          </p:nvPr>
        </p:nvSpPr>
        <p:spPr>
          <a:xfrm>
            <a:off x="5125137" y="803184"/>
            <a:ext cx="6265089" cy="685801"/>
          </a:xfrm>
          <a:prstGeom prst="rect">
            <a:avLst/>
          </a:prstGeom>
        </p:spPr>
        <p:txBody>
          <a:bodyPr anchor="ctr"/>
          <a:lstStyle>
            <a:lvl1pPr marL="0" indent="0">
              <a:lnSpc>
                <a:spcPct val="100000"/>
              </a:lnSpc>
              <a:buClrTx/>
              <a:buSzTx/>
              <a:buNone/>
              <a:defRPr cap="all" sz="2200">
                <a:solidFill>
                  <a:schemeClr val="accent1"/>
                </a:solidFill>
              </a:defRPr>
            </a:lvl1pPr>
            <a:lvl2pPr marL="0" indent="457200">
              <a:lnSpc>
                <a:spcPct val="100000"/>
              </a:lnSpc>
              <a:buClrTx/>
              <a:buSzTx/>
              <a:buNone/>
              <a:defRPr cap="all" sz="2200">
                <a:solidFill>
                  <a:schemeClr val="accent1"/>
                </a:solidFill>
              </a:defRPr>
            </a:lvl2pPr>
            <a:lvl3pPr marL="0" indent="914400">
              <a:lnSpc>
                <a:spcPct val="100000"/>
              </a:lnSpc>
              <a:buClrTx/>
              <a:buSzTx/>
              <a:buNone/>
              <a:defRPr cap="all" sz="2200">
                <a:solidFill>
                  <a:schemeClr val="accent1"/>
                </a:solidFill>
              </a:defRPr>
            </a:lvl3pPr>
            <a:lvl4pPr marL="0" indent="1371600">
              <a:lnSpc>
                <a:spcPct val="100000"/>
              </a:lnSpc>
              <a:buClrTx/>
              <a:buSzTx/>
              <a:buNone/>
              <a:defRPr cap="all" sz="2200">
                <a:solidFill>
                  <a:schemeClr val="accent1"/>
                </a:solidFill>
              </a:defRPr>
            </a:lvl4pPr>
            <a:lvl5pPr marL="0" indent="1828800">
              <a:lnSpc>
                <a:spcPct val="100000"/>
              </a:lnSpc>
              <a:buClrTx/>
              <a:buSzTx/>
              <a:buNone/>
              <a:defRPr cap="all" sz="2200">
                <a:solidFill>
                  <a:schemeClr val="accent1"/>
                </a:solidFill>
              </a:defRPr>
            </a:lvl5pPr>
          </a:lstStyle>
          <a:p>
            <a:pPr/>
            <a:r>
              <a:t>Body Level One</a:t>
            </a:r>
          </a:p>
          <a:p>
            <a:pPr lvl="1"/>
            <a:r>
              <a:t>Body Level Two</a:t>
            </a:r>
          </a:p>
          <a:p>
            <a:pPr lvl="2"/>
            <a:r>
              <a:t>Body Level Three</a:t>
            </a:r>
          </a:p>
          <a:p>
            <a:pPr lvl="3"/>
            <a:r>
              <a:t>Body Level Four</a:t>
            </a:r>
          </a:p>
          <a:p>
            <a:pPr lvl="4"/>
            <a:r>
              <a:t>Body Level Five</a:t>
            </a:r>
          </a:p>
        </p:txBody>
      </p:sp>
      <p:sp>
        <p:nvSpPr>
          <p:cNvPr id="175" name="Text Placeholder 4"/>
          <p:cNvSpPr/>
          <p:nvPr>
            <p:ph type="body" sz="quarter" idx="21"/>
          </p:nvPr>
        </p:nvSpPr>
        <p:spPr>
          <a:xfrm>
            <a:off x="5118652" y="3665887"/>
            <a:ext cx="6264416" cy="685801"/>
          </a:xfrm>
          <a:prstGeom prst="rect">
            <a:avLst/>
          </a:prstGeom>
        </p:spPr>
        <p:txBody>
          <a:bodyPr anchor="ctr"/>
          <a:lstStyle/>
          <a:p>
            <a:pPr marL="0" indent="0">
              <a:lnSpc>
                <a:spcPct val="100000"/>
              </a:lnSpc>
              <a:buClrTx/>
              <a:buSzTx/>
              <a:buNone/>
              <a:defRPr cap="all" sz="2200">
                <a:solidFill>
                  <a:schemeClr val="accent1"/>
                </a:solidFill>
              </a:defRPr>
            </a:pPr>
          </a:p>
        </p:txBody>
      </p:sp>
      <p:sp>
        <p:nvSpPr>
          <p:cNvPr id="1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grpSp>
        <p:nvGrpSpPr>
          <p:cNvPr id="204" name="Group 76"/>
          <p:cNvGrpSpPr/>
          <p:nvPr/>
        </p:nvGrpSpPr>
        <p:grpSpPr>
          <a:xfrm>
            <a:off x="4762" y="-1"/>
            <a:ext cx="12161840" cy="6853240"/>
            <a:chOff x="0" y="0"/>
            <a:chExt cx="12161838" cy="6853238"/>
          </a:xfrm>
        </p:grpSpPr>
        <p:sp>
          <p:nvSpPr>
            <p:cNvPr id="183" name="Freeform 5"/>
            <p:cNvSpPr/>
            <p:nvPr/>
          </p:nvSpPr>
          <p:spPr>
            <a:xfrm>
              <a:off x="2406230" y="0"/>
              <a:ext cx="2757909" cy="6843713"/>
            </a:xfrm>
            <a:custGeom>
              <a:avLst/>
              <a:gdLst/>
              <a:ahLst/>
              <a:cxnLst>
                <a:cxn ang="0">
                  <a:pos x="wd2" y="hd2"/>
                </a:cxn>
                <a:cxn ang="5400000">
                  <a:pos x="wd2" y="hd2"/>
                </a:cxn>
                <a:cxn ang="10800000">
                  <a:pos x="wd2" y="hd2"/>
                </a:cxn>
                <a:cxn ang="16200000">
                  <a:pos x="wd2" y="hd2"/>
                </a:cxn>
              </a:cxnLst>
              <a:rect l="0" t="0" r="r" b="b"/>
              <a:pathLst>
                <a:path w="15423" h="21600" fill="norm" stroke="1" extrusionOk="0">
                  <a:moveTo>
                    <a:pt x="15423" y="0"/>
                  </a:moveTo>
                  <a:cubicBezTo>
                    <a:pt x="2617" y="3315"/>
                    <a:pt x="-6177" y="15585"/>
                    <a:pt x="538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84" name="Freeform 6"/>
            <p:cNvSpPr/>
            <p:nvPr/>
          </p:nvSpPr>
          <p:spPr>
            <a:xfrm>
              <a:off x="10621962" y="9525"/>
              <a:ext cx="1539876" cy="555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867" y="11815"/>
                    <a:pt x="7133" y="5169"/>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85" name="Freeform 7"/>
            <p:cNvSpPr/>
            <p:nvPr/>
          </p:nvSpPr>
          <p:spPr>
            <a:xfrm>
              <a:off x="10242550" y="5013325"/>
              <a:ext cx="1919289" cy="1830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806" y="15260"/>
                    <a:pt x="15238" y="796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86" name="Freeform 8"/>
            <p:cNvSpPr/>
            <p:nvPr/>
          </p:nvSpPr>
          <p:spPr>
            <a:xfrm>
              <a:off x="2159639" y="0"/>
              <a:ext cx="2633024" cy="6843713"/>
            </a:xfrm>
            <a:custGeom>
              <a:avLst/>
              <a:gdLst/>
              <a:ahLst/>
              <a:cxnLst>
                <a:cxn ang="0">
                  <a:pos x="wd2" y="hd2"/>
                </a:cxn>
                <a:cxn ang="5400000">
                  <a:pos x="wd2" y="hd2"/>
                </a:cxn>
                <a:cxn ang="10800000">
                  <a:pos x="wd2" y="hd2"/>
                </a:cxn>
                <a:cxn ang="16200000">
                  <a:pos x="wd2" y="hd2"/>
                </a:cxn>
              </a:cxnLst>
              <a:rect l="0" t="0" r="r" b="b"/>
              <a:pathLst>
                <a:path w="15469" h="21600" fill="norm" stroke="1" extrusionOk="0">
                  <a:moveTo>
                    <a:pt x="15469" y="0"/>
                  </a:moveTo>
                  <a:cubicBezTo>
                    <a:pt x="2576" y="3600"/>
                    <a:pt x="-6131" y="15510"/>
                    <a:pt x="5339"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187" name="Freeform 9"/>
            <p:cNvSpPr/>
            <p:nvPr/>
          </p:nvSpPr>
          <p:spPr>
            <a:xfrm>
              <a:off x="11198225" y="9525"/>
              <a:ext cx="963614" cy="3667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684" y="12904"/>
                    <a:pt x="7235" y="5891"/>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188" name="Freeform 10"/>
            <p:cNvSpPr/>
            <p:nvPr/>
          </p:nvSpPr>
          <p:spPr>
            <a:xfrm>
              <a:off x="10490200" y="5275263"/>
              <a:ext cx="1666876" cy="1577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92" y="15094"/>
                    <a:pt x="15077" y="7872"/>
                    <a:pt x="2160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189" name="Freeform 11"/>
            <p:cNvSpPr/>
            <p:nvPr/>
          </p:nvSpPr>
          <p:spPr>
            <a:xfrm>
              <a:off x="2023292" y="0"/>
              <a:ext cx="2594747" cy="6843713"/>
            </a:xfrm>
            <a:custGeom>
              <a:avLst/>
              <a:gdLst/>
              <a:ahLst/>
              <a:cxnLst>
                <a:cxn ang="0">
                  <a:pos x="wd2" y="hd2"/>
                </a:cxn>
                <a:cxn ang="5400000">
                  <a:pos x="wd2" y="hd2"/>
                </a:cxn>
                <a:cxn ang="10800000">
                  <a:pos x="wd2" y="hd2"/>
                </a:cxn>
                <a:cxn ang="16200000">
                  <a:pos x="wd2" y="hd2"/>
                </a:cxn>
              </a:cxnLst>
              <a:rect l="0" t="0" r="r" b="b"/>
              <a:pathLst>
                <a:path w="15478" h="21600" fill="norm" stroke="1" extrusionOk="0">
                  <a:moveTo>
                    <a:pt x="15478" y="0"/>
                  </a:moveTo>
                  <a:cubicBezTo>
                    <a:pt x="2609" y="3675"/>
                    <a:pt x="-6122" y="15495"/>
                    <a:pt x="5302"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90" name="Freeform 12"/>
            <p:cNvSpPr/>
            <p:nvPr/>
          </p:nvSpPr>
          <p:spPr>
            <a:xfrm>
              <a:off x="11496675" y="9525"/>
              <a:ext cx="665164" cy="257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657" y="13600"/>
                    <a:pt x="7406" y="640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91" name="Freeform 13"/>
            <p:cNvSpPr/>
            <p:nvPr/>
          </p:nvSpPr>
          <p:spPr>
            <a:xfrm>
              <a:off x="10636250" y="5408613"/>
              <a:ext cx="1525589" cy="1435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71" y="15020"/>
                    <a:pt x="15006" y="7796"/>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92" name="Freeform 14"/>
            <p:cNvSpPr/>
            <p:nvPr/>
          </p:nvSpPr>
          <p:spPr>
            <a:xfrm>
              <a:off x="1889105" y="0"/>
              <a:ext cx="2352696" cy="6843713"/>
            </a:xfrm>
            <a:custGeom>
              <a:avLst/>
              <a:gdLst/>
              <a:ahLst/>
              <a:cxnLst>
                <a:cxn ang="0">
                  <a:pos x="wd2" y="hd2"/>
                </a:cxn>
                <a:cxn ang="5400000">
                  <a:pos x="wd2" y="hd2"/>
                </a:cxn>
                <a:cxn ang="10800000">
                  <a:pos x="wd2" y="hd2"/>
                </a:cxn>
                <a:cxn ang="16200000">
                  <a:pos x="wd2" y="hd2"/>
                </a:cxn>
              </a:cxnLst>
              <a:rect l="0" t="0" r="r" b="b"/>
              <a:pathLst>
                <a:path w="15661" h="21600" fill="norm" stroke="1" extrusionOk="0">
                  <a:moveTo>
                    <a:pt x="15661" y="0"/>
                  </a:moveTo>
                  <a:cubicBezTo>
                    <a:pt x="2220" y="3840"/>
                    <a:pt x="-5939" y="15615"/>
                    <a:pt x="5288"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93" name="Freeform 15"/>
            <p:cNvSpPr/>
            <p:nvPr/>
          </p:nvSpPr>
          <p:spPr>
            <a:xfrm>
              <a:off x="10798175" y="5518150"/>
              <a:ext cx="1363664" cy="1325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01" y="14942"/>
                    <a:pt x="14902" y="774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94" name="Freeform 16"/>
            <p:cNvSpPr/>
            <p:nvPr/>
          </p:nvSpPr>
          <p:spPr>
            <a:xfrm>
              <a:off x="1748561" y="0"/>
              <a:ext cx="2366240" cy="6843713"/>
            </a:xfrm>
            <a:custGeom>
              <a:avLst/>
              <a:gdLst/>
              <a:ahLst/>
              <a:cxnLst>
                <a:cxn ang="0">
                  <a:pos x="wd2" y="hd2"/>
                </a:cxn>
                <a:cxn ang="5400000">
                  <a:pos x="wd2" y="hd2"/>
                </a:cxn>
                <a:cxn ang="10800000">
                  <a:pos x="wd2" y="hd2"/>
                </a:cxn>
                <a:cxn ang="16200000">
                  <a:pos x="wd2" y="hd2"/>
                </a:cxn>
              </a:cxnLst>
              <a:rect l="0" t="0" r="r" b="b"/>
              <a:pathLst>
                <a:path w="15821" h="21600" fill="norm" stroke="1" extrusionOk="0">
                  <a:moveTo>
                    <a:pt x="15821" y="0"/>
                  </a:moveTo>
                  <a:cubicBezTo>
                    <a:pt x="2385" y="3975"/>
                    <a:pt x="-5779" y="15390"/>
                    <a:pt x="4926"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95" name="Freeform 17"/>
            <p:cNvSpPr/>
            <p:nvPr/>
          </p:nvSpPr>
          <p:spPr>
            <a:xfrm>
              <a:off x="10974387" y="5694363"/>
              <a:ext cx="1187451" cy="1149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03" y="14817"/>
                    <a:pt x="14861" y="758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96" name="Freeform 18"/>
            <p:cNvSpPr/>
            <p:nvPr/>
          </p:nvSpPr>
          <p:spPr>
            <a:xfrm>
              <a:off x="1445051" y="0"/>
              <a:ext cx="2455437" cy="6843713"/>
            </a:xfrm>
            <a:custGeom>
              <a:avLst/>
              <a:gdLst/>
              <a:ahLst/>
              <a:cxnLst>
                <a:cxn ang="0">
                  <a:pos x="wd2" y="hd2"/>
                </a:cxn>
                <a:cxn ang="5400000">
                  <a:pos x="wd2" y="hd2"/>
                </a:cxn>
                <a:cxn ang="10800000">
                  <a:pos x="wd2" y="hd2"/>
                </a:cxn>
                <a:cxn ang="16200000">
                  <a:pos x="wd2" y="hd2"/>
                </a:cxn>
              </a:cxnLst>
              <a:rect l="0" t="0" r="r" b="b"/>
              <a:pathLst>
                <a:path w="15503" h="21600" fill="norm" stroke="1" extrusionOk="0">
                  <a:moveTo>
                    <a:pt x="15503" y="0"/>
                  </a:moveTo>
                  <a:cubicBezTo>
                    <a:pt x="3383" y="4230"/>
                    <a:pt x="-6097" y="15270"/>
                    <a:pt x="4763"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97" name="Freeform 19"/>
            <p:cNvSpPr/>
            <p:nvPr/>
          </p:nvSpPr>
          <p:spPr>
            <a:xfrm>
              <a:off x="11282362" y="6049963"/>
              <a:ext cx="879476" cy="793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356" y="14745"/>
                    <a:pt x="14595" y="750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198" name="Freeform 20"/>
            <p:cNvSpPr/>
            <p:nvPr/>
          </p:nvSpPr>
          <p:spPr>
            <a:xfrm>
              <a:off x="1106121" y="0"/>
              <a:ext cx="2205404" cy="6843713"/>
            </a:xfrm>
            <a:custGeom>
              <a:avLst/>
              <a:gdLst/>
              <a:ahLst/>
              <a:cxnLst>
                <a:cxn ang="0">
                  <a:pos x="wd2" y="hd2"/>
                </a:cxn>
                <a:cxn ang="5400000">
                  <a:pos x="wd2" y="hd2"/>
                </a:cxn>
                <a:cxn ang="10800000">
                  <a:pos x="wd2" y="hd2"/>
                </a:cxn>
                <a:cxn ang="16200000">
                  <a:pos x="wd2" y="hd2"/>
                </a:cxn>
              </a:cxnLst>
              <a:rect l="0" t="0" r="r" b="b"/>
              <a:pathLst>
                <a:path w="17528" h="21600" fill="norm" stroke="1" extrusionOk="0">
                  <a:moveTo>
                    <a:pt x="17528" y="0"/>
                  </a:moveTo>
                  <a:cubicBezTo>
                    <a:pt x="3971" y="4800"/>
                    <a:pt x="-4072" y="14685"/>
                    <a:pt x="2121"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pPr/>
            </a:p>
          </p:txBody>
        </p:sp>
        <p:sp>
          <p:nvSpPr>
            <p:cNvPr id="199" name="Freeform 21"/>
            <p:cNvSpPr/>
            <p:nvPr/>
          </p:nvSpPr>
          <p:spPr>
            <a:xfrm>
              <a:off x="840192" y="0"/>
              <a:ext cx="2361797" cy="6843713"/>
            </a:xfrm>
            <a:custGeom>
              <a:avLst/>
              <a:gdLst/>
              <a:ahLst/>
              <a:cxnLst>
                <a:cxn ang="0">
                  <a:pos x="wd2" y="hd2"/>
                </a:cxn>
                <a:cxn ang="5400000">
                  <a:pos x="wd2" y="hd2"/>
                </a:cxn>
                <a:cxn ang="10800000">
                  <a:pos x="wd2" y="hd2"/>
                </a:cxn>
                <a:cxn ang="16200000">
                  <a:pos x="wd2" y="hd2"/>
                </a:cxn>
              </a:cxnLst>
              <a:rect l="0" t="0" r="r" b="b"/>
              <a:pathLst>
                <a:path w="17324" h="21600" fill="norm" stroke="1" extrusionOk="0">
                  <a:moveTo>
                    <a:pt x="17324" y="0"/>
                  </a:moveTo>
                  <a:cubicBezTo>
                    <a:pt x="4364" y="4875"/>
                    <a:pt x="-4276" y="14400"/>
                    <a:pt x="2204" y="21600"/>
                  </a:cubicBezTo>
                </a:path>
              </a:pathLst>
            </a:custGeom>
            <a:noFill/>
            <a:ln w="9525" cap="flat">
              <a:solidFill>
                <a:srgbClr val="000000">
                  <a:alpha val="20000"/>
                </a:srgbClr>
              </a:solidFill>
              <a:prstDash val="lgDash"/>
              <a:miter lim="800000"/>
            </a:ln>
            <a:effectLst/>
          </p:spPr>
          <p:txBody>
            <a:bodyPr wrap="square" lIns="45719" tIns="45719" rIns="45719" bIns="45719" numCol="1" anchor="t">
              <a:noAutofit/>
            </a:bodyPr>
            <a:lstStyle/>
            <a:p>
              <a:pPr/>
            </a:p>
          </p:txBody>
        </p:sp>
        <p:sp>
          <p:nvSpPr>
            <p:cNvPr id="200" name="Freeform 22"/>
            <p:cNvSpPr/>
            <p:nvPr/>
          </p:nvSpPr>
          <p:spPr>
            <a:xfrm>
              <a:off x="19004" y="0"/>
              <a:ext cx="1962195" cy="6843713"/>
            </a:xfrm>
            <a:custGeom>
              <a:avLst/>
              <a:gdLst/>
              <a:ahLst/>
              <a:cxnLst>
                <a:cxn ang="0">
                  <a:pos x="wd2" y="hd2"/>
                </a:cxn>
                <a:cxn ang="5400000">
                  <a:pos x="wd2" y="hd2"/>
                </a:cxn>
                <a:cxn ang="10800000">
                  <a:pos x="wd2" y="hd2"/>
                </a:cxn>
                <a:cxn ang="16200000">
                  <a:pos x="wd2" y="hd2"/>
                </a:cxn>
              </a:cxnLst>
              <a:rect l="0" t="0" r="r" b="b"/>
              <a:pathLst>
                <a:path w="17634" h="21600" fill="norm" stroke="1" extrusionOk="0">
                  <a:moveTo>
                    <a:pt x="17634" y="0"/>
                  </a:moveTo>
                  <a:cubicBezTo>
                    <a:pt x="687" y="5340"/>
                    <a:pt x="-3966" y="14145"/>
                    <a:pt x="3334"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01" name="Freeform 23"/>
            <p:cNvSpPr/>
            <p:nvPr/>
          </p:nvSpPr>
          <p:spPr>
            <a:xfrm>
              <a:off x="9525" y="9524"/>
              <a:ext cx="1771651" cy="31988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0134" y="5873"/>
                    <a:pt x="2953" y="13127"/>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02" name="Freeform 24"/>
            <p:cNvSpPr/>
            <p:nvPr/>
          </p:nvSpPr>
          <p:spPr>
            <a:xfrm>
              <a:off x="0" y="6016625"/>
              <a:ext cx="214313" cy="827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280" y="7324"/>
                    <a:pt x="12480" y="14648"/>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03" name="Freeform 25"/>
            <p:cNvSpPr/>
            <p:nvPr/>
          </p:nvSpPr>
          <p:spPr>
            <a:xfrm>
              <a:off x="9525" y="0"/>
              <a:ext cx="1562101" cy="2228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409" y="6125"/>
                    <a:pt x="4530" y="13264"/>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grpSp>
      <p:grpSp>
        <p:nvGrpSpPr>
          <p:cNvPr id="208" name="Group 23"/>
          <p:cNvGrpSpPr/>
          <p:nvPr/>
        </p:nvGrpSpPr>
        <p:grpSpPr>
          <a:xfrm>
            <a:off x="800143" y="1699589"/>
            <a:ext cx="3674478" cy="3470422"/>
            <a:chOff x="0" y="0"/>
            <a:chExt cx="3674476" cy="3470421"/>
          </a:xfrm>
        </p:grpSpPr>
        <p:sp>
          <p:nvSpPr>
            <p:cNvPr id="205" name="Rectangle 24"/>
            <p:cNvSpPr/>
            <p:nvPr/>
          </p:nvSpPr>
          <p:spPr>
            <a:xfrm>
              <a:off x="-1" y="0"/>
              <a:ext cx="3674478" cy="502921"/>
            </a:xfrm>
            <a:prstGeom prst="rect">
              <a:avLst/>
            </a:prstGeom>
            <a:solidFill>
              <a:schemeClr val="accent1"/>
            </a:solidFill>
            <a:ln w="12700" cap="flat">
              <a:noFill/>
              <a:miter lim="400000"/>
            </a:ln>
            <a:effectLst/>
          </p:spPr>
          <p:txBody>
            <a:bodyPr wrap="square" lIns="45719" tIns="45719" rIns="45719" bIns="45719" numCol="1" anchor="t">
              <a:noAutofit/>
            </a:bodyPr>
            <a:lstStyle/>
            <a:p>
              <a:pPr/>
            </a:p>
          </p:txBody>
        </p:sp>
        <p:sp>
          <p:nvSpPr>
            <p:cNvPr id="206" name="Isosceles Triangle 22"/>
            <p:cNvSpPr/>
            <p:nvPr/>
          </p:nvSpPr>
          <p:spPr>
            <a:xfrm rot="10800000">
              <a:off x="1682341" y="3198018"/>
              <a:ext cx="315988" cy="272404"/>
            </a:xfrm>
            <a:prstGeom prst="triangle">
              <a:avLst/>
            </a:prstGeom>
            <a:solidFill>
              <a:schemeClr val="accent1"/>
            </a:solidFill>
            <a:ln w="12700" cap="flat">
              <a:noFill/>
              <a:miter lim="400000"/>
            </a:ln>
            <a:effectLst/>
          </p:spPr>
          <p:txBody>
            <a:bodyPr wrap="square" lIns="45719" tIns="45719" rIns="45719" bIns="45719" numCol="1" anchor="t">
              <a:noAutofit/>
            </a:bodyPr>
            <a:lstStyle/>
            <a:p>
              <a:pPr/>
            </a:p>
          </p:txBody>
        </p:sp>
        <p:sp>
          <p:nvSpPr>
            <p:cNvPr id="207" name="Rectangle 26"/>
            <p:cNvSpPr/>
            <p:nvPr/>
          </p:nvSpPr>
          <p:spPr>
            <a:xfrm>
              <a:off x="6191" y="576072"/>
              <a:ext cx="3668286" cy="2624328"/>
            </a:xfrm>
            <a:prstGeom prst="rect">
              <a:avLst/>
            </a:prstGeom>
            <a:solidFill>
              <a:schemeClr val="accent1"/>
            </a:solidFill>
            <a:ln w="12700" cap="flat">
              <a:noFill/>
              <a:miter lim="400000"/>
            </a:ln>
            <a:effectLst/>
          </p:spPr>
          <p:txBody>
            <a:bodyPr wrap="square" lIns="45719" tIns="45719" rIns="45719" bIns="45719" numCol="1" anchor="t">
              <a:noAutofit/>
            </a:bodyPr>
            <a:lstStyle/>
            <a:p>
              <a:pPr/>
            </a:p>
          </p:txBody>
        </p:sp>
      </p:grpSp>
      <p:sp>
        <p:nvSpPr>
          <p:cNvPr id="209" name="Title Text"/>
          <p:cNvSpPr txBox="1"/>
          <p:nvPr>
            <p:ph type="title"/>
          </p:nvPr>
        </p:nvSpPr>
        <p:spPr>
          <a:xfrm>
            <a:off x="888631" y="2349924"/>
            <a:ext cx="3501197" cy="2456443"/>
          </a:xfrm>
          <a:prstGeom prst="rect">
            <a:avLst/>
          </a:prstGeom>
        </p:spPr>
        <p:txBody>
          <a:bodyPr/>
          <a:lstStyle>
            <a:lvl1pPr>
              <a:defRPr>
                <a:solidFill>
                  <a:srgbClr val="FFFEFF"/>
                </a:solidFill>
              </a:defRPr>
            </a:lvl1pPr>
          </a:lstStyle>
          <a:p>
            <a:pPr/>
            <a:r>
              <a:t>Title Text</a:t>
            </a:r>
          </a:p>
        </p:txBody>
      </p:sp>
      <p:sp>
        <p:nvSpPr>
          <p:cNvPr id="2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grpSp>
        <p:nvGrpSpPr>
          <p:cNvPr id="245" name="Group 73"/>
          <p:cNvGrpSpPr/>
          <p:nvPr/>
        </p:nvGrpSpPr>
        <p:grpSpPr>
          <a:xfrm>
            <a:off x="4762" y="-1"/>
            <a:ext cx="12161840" cy="6853240"/>
            <a:chOff x="0" y="0"/>
            <a:chExt cx="12161838" cy="6853238"/>
          </a:xfrm>
        </p:grpSpPr>
        <p:sp>
          <p:nvSpPr>
            <p:cNvPr id="224" name="Freeform 5"/>
            <p:cNvSpPr/>
            <p:nvPr/>
          </p:nvSpPr>
          <p:spPr>
            <a:xfrm>
              <a:off x="2406230" y="0"/>
              <a:ext cx="2757909" cy="6843713"/>
            </a:xfrm>
            <a:custGeom>
              <a:avLst/>
              <a:gdLst/>
              <a:ahLst/>
              <a:cxnLst>
                <a:cxn ang="0">
                  <a:pos x="wd2" y="hd2"/>
                </a:cxn>
                <a:cxn ang="5400000">
                  <a:pos x="wd2" y="hd2"/>
                </a:cxn>
                <a:cxn ang="10800000">
                  <a:pos x="wd2" y="hd2"/>
                </a:cxn>
                <a:cxn ang="16200000">
                  <a:pos x="wd2" y="hd2"/>
                </a:cxn>
              </a:cxnLst>
              <a:rect l="0" t="0" r="r" b="b"/>
              <a:pathLst>
                <a:path w="15423" h="21600" fill="norm" stroke="1" extrusionOk="0">
                  <a:moveTo>
                    <a:pt x="15423" y="0"/>
                  </a:moveTo>
                  <a:cubicBezTo>
                    <a:pt x="2617" y="3315"/>
                    <a:pt x="-6177" y="15585"/>
                    <a:pt x="538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25" name="Freeform 6"/>
            <p:cNvSpPr/>
            <p:nvPr/>
          </p:nvSpPr>
          <p:spPr>
            <a:xfrm>
              <a:off x="10621962" y="9525"/>
              <a:ext cx="1539876" cy="555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867" y="11815"/>
                    <a:pt x="7133" y="5169"/>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26" name="Freeform 7"/>
            <p:cNvSpPr/>
            <p:nvPr/>
          </p:nvSpPr>
          <p:spPr>
            <a:xfrm>
              <a:off x="10242550" y="5013325"/>
              <a:ext cx="1919289" cy="1830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806" y="15260"/>
                    <a:pt x="15238" y="796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27" name="Freeform 8"/>
            <p:cNvSpPr/>
            <p:nvPr/>
          </p:nvSpPr>
          <p:spPr>
            <a:xfrm>
              <a:off x="2159639" y="0"/>
              <a:ext cx="2633024" cy="6843713"/>
            </a:xfrm>
            <a:custGeom>
              <a:avLst/>
              <a:gdLst/>
              <a:ahLst/>
              <a:cxnLst>
                <a:cxn ang="0">
                  <a:pos x="wd2" y="hd2"/>
                </a:cxn>
                <a:cxn ang="5400000">
                  <a:pos x="wd2" y="hd2"/>
                </a:cxn>
                <a:cxn ang="10800000">
                  <a:pos x="wd2" y="hd2"/>
                </a:cxn>
                <a:cxn ang="16200000">
                  <a:pos x="wd2" y="hd2"/>
                </a:cxn>
              </a:cxnLst>
              <a:rect l="0" t="0" r="r" b="b"/>
              <a:pathLst>
                <a:path w="15469" h="21600" fill="norm" stroke="1" extrusionOk="0">
                  <a:moveTo>
                    <a:pt x="15469" y="0"/>
                  </a:moveTo>
                  <a:cubicBezTo>
                    <a:pt x="2576" y="3600"/>
                    <a:pt x="-6131" y="15510"/>
                    <a:pt x="5339"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228" name="Freeform 9"/>
            <p:cNvSpPr/>
            <p:nvPr/>
          </p:nvSpPr>
          <p:spPr>
            <a:xfrm>
              <a:off x="11198225" y="9525"/>
              <a:ext cx="963614" cy="3667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684" y="12904"/>
                    <a:pt x="7235" y="5891"/>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229" name="Freeform 10"/>
            <p:cNvSpPr/>
            <p:nvPr/>
          </p:nvSpPr>
          <p:spPr>
            <a:xfrm>
              <a:off x="10490200" y="5275263"/>
              <a:ext cx="1666876" cy="1577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92" y="15094"/>
                    <a:pt x="15077" y="7872"/>
                    <a:pt x="2160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230" name="Freeform 11"/>
            <p:cNvSpPr/>
            <p:nvPr/>
          </p:nvSpPr>
          <p:spPr>
            <a:xfrm>
              <a:off x="2023292" y="0"/>
              <a:ext cx="2594747" cy="6843713"/>
            </a:xfrm>
            <a:custGeom>
              <a:avLst/>
              <a:gdLst/>
              <a:ahLst/>
              <a:cxnLst>
                <a:cxn ang="0">
                  <a:pos x="wd2" y="hd2"/>
                </a:cxn>
                <a:cxn ang="5400000">
                  <a:pos x="wd2" y="hd2"/>
                </a:cxn>
                <a:cxn ang="10800000">
                  <a:pos x="wd2" y="hd2"/>
                </a:cxn>
                <a:cxn ang="16200000">
                  <a:pos x="wd2" y="hd2"/>
                </a:cxn>
              </a:cxnLst>
              <a:rect l="0" t="0" r="r" b="b"/>
              <a:pathLst>
                <a:path w="15478" h="21600" fill="norm" stroke="1" extrusionOk="0">
                  <a:moveTo>
                    <a:pt x="15478" y="0"/>
                  </a:moveTo>
                  <a:cubicBezTo>
                    <a:pt x="2609" y="3675"/>
                    <a:pt x="-6122" y="15495"/>
                    <a:pt x="5302"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31" name="Freeform 12"/>
            <p:cNvSpPr/>
            <p:nvPr/>
          </p:nvSpPr>
          <p:spPr>
            <a:xfrm>
              <a:off x="11496675" y="9525"/>
              <a:ext cx="665164" cy="257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657" y="13600"/>
                    <a:pt x="7406" y="640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32" name="Freeform 13"/>
            <p:cNvSpPr/>
            <p:nvPr/>
          </p:nvSpPr>
          <p:spPr>
            <a:xfrm>
              <a:off x="10636250" y="5408613"/>
              <a:ext cx="1525589" cy="1435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71" y="15020"/>
                    <a:pt x="15006" y="7796"/>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33" name="Freeform 14"/>
            <p:cNvSpPr/>
            <p:nvPr/>
          </p:nvSpPr>
          <p:spPr>
            <a:xfrm>
              <a:off x="1889105" y="0"/>
              <a:ext cx="2352696" cy="6843713"/>
            </a:xfrm>
            <a:custGeom>
              <a:avLst/>
              <a:gdLst/>
              <a:ahLst/>
              <a:cxnLst>
                <a:cxn ang="0">
                  <a:pos x="wd2" y="hd2"/>
                </a:cxn>
                <a:cxn ang="5400000">
                  <a:pos x="wd2" y="hd2"/>
                </a:cxn>
                <a:cxn ang="10800000">
                  <a:pos x="wd2" y="hd2"/>
                </a:cxn>
                <a:cxn ang="16200000">
                  <a:pos x="wd2" y="hd2"/>
                </a:cxn>
              </a:cxnLst>
              <a:rect l="0" t="0" r="r" b="b"/>
              <a:pathLst>
                <a:path w="15661" h="21600" fill="norm" stroke="1" extrusionOk="0">
                  <a:moveTo>
                    <a:pt x="15661" y="0"/>
                  </a:moveTo>
                  <a:cubicBezTo>
                    <a:pt x="2220" y="3840"/>
                    <a:pt x="-5939" y="15615"/>
                    <a:pt x="5288"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34" name="Freeform 15"/>
            <p:cNvSpPr/>
            <p:nvPr/>
          </p:nvSpPr>
          <p:spPr>
            <a:xfrm>
              <a:off x="10798175" y="5518150"/>
              <a:ext cx="1363664" cy="1325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01" y="14942"/>
                    <a:pt x="14902" y="774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35" name="Freeform 16"/>
            <p:cNvSpPr/>
            <p:nvPr/>
          </p:nvSpPr>
          <p:spPr>
            <a:xfrm>
              <a:off x="1748561" y="0"/>
              <a:ext cx="2366240" cy="6843713"/>
            </a:xfrm>
            <a:custGeom>
              <a:avLst/>
              <a:gdLst/>
              <a:ahLst/>
              <a:cxnLst>
                <a:cxn ang="0">
                  <a:pos x="wd2" y="hd2"/>
                </a:cxn>
                <a:cxn ang="5400000">
                  <a:pos x="wd2" y="hd2"/>
                </a:cxn>
                <a:cxn ang="10800000">
                  <a:pos x="wd2" y="hd2"/>
                </a:cxn>
                <a:cxn ang="16200000">
                  <a:pos x="wd2" y="hd2"/>
                </a:cxn>
              </a:cxnLst>
              <a:rect l="0" t="0" r="r" b="b"/>
              <a:pathLst>
                <a:path w="15821" h="21600" fill="norm" stroke="1" extrusionOk="0">
                  <a:moveTo>
                    <a:pt x="15821" y="0"/>
                  </a:moveTo>
                  <a:cubicBezTo>
                    <a:pt x="2385" y="3975"/>
                    <a:pt x="-5779" y="15390"/>
                    <a:pt x="4926"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36" name="Freeform 17"/>
            <p:cNvSpPr/>
            <p:nvPr/>
          </p:nvSpPr>
          <p:spPr>
            <a:xfrm>
              <a:off x="10974387" y="5694363"/>
              <a:ext cx="1187451" cy="1149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03" y="14817"/>
                    <a:pt x="14861" y="758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37" name="Freeform 18"/>
            <p:cNvSpPr/>
            <p:nvPr/>
          </p:nvSpPr>
          <p:spPr>
            <a:xfrm>
              <a:off x="1445051" y="0"/>
              <a:ext cx="2455437" cy="6843713"/>
            </a:xfrm>
            <a:custGeom>
              <a:avLst/>
              <a:gdLst/>
              <a:ahLst/>
              <a:cxnLst>
                <a:cxn ang="0">
                  <a:pos x="wd2" y="hd2"/>
                </a:cxn>
                <a:cxn ang="5400000">
                  <a:pos x="wd2" y="hd2"/>
                </a:cxn>
                <a:cxn ang="10800000">
                  <a:pos x="wd2" y="hd2"/>
                </a:cxn>
                <a:cxn ang="16200000">
                  <a:pos x="wd2" y="hd2"/>
                </a:cxn>
              </a:cxnLst>
              <a:rect l="0" t="0" r="r" b="b"/>
              <a:pathLst>
                <a:path w="15503" h="21600" fill="norm" stroke="1" extrusionOk="0">
                  <a:moveTo>
                    <a:pt x="15503" y="0"/>
                  </a:moveTo>
                  <a:cubicBezTo>
                    <a:pt x="3383" y="4230"/>
                    <a:pt x="-6097" y="15270"/>
                    <a:pt x="4763"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38" name="Freeform 19"/>
            <p:cNvSpPr/>
            <p:nvPr/>
          </p:nvSpPr>
          <p:spPr>
            <a:xfrm>
              <a:off x="11282362" y="6049963"/>
              <a:ext cx="879476" cy="793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356" y="14745"/>
                    <a:pt x="14595" y="750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39" name="Freeform 20"/>
            <p:cNvSpPr/>
            <p:nvPr/>
          </p:nvSpPr>
          <p:spPr>
            <a:xfrm>
              <a:off x="1106121" y="0"/>
              <a:ext cx="2205404" cy="6843713"/>
            </a:xfrm>
            <a:custGeom>
              <a:avLst/>
              <a:gdLst/>
              <a:ahLst/>
              <a:cxnLst>
                <a:cxn ang="0">
                  <a:pos x="wd2" y="hd2"/>
                </a:cxn>
                <a:cxn ang="5400000">
                  <a:pos x="wd2" y="hd2"/>
                </a:cxn>
                <a:cxn ang="10800000">
                  <a:pos x="wd2" y="hd2"/>
                </a:cxn>
                <a:cxn ang="16200000">
                  <a:pos x="wd2" y="hd2"/>
                </a:cxn>
              </a:cxnLst>
              <a:rect l="0" t="0" r="r" b="b"/>
              <a:pathLst>
                <a:path w="17528" h="21600" fill="norm" stroke="1" extrusionOk="0">
                  <a:moveTo>
                    <a:pt x="17528" y="0"/>
                  </a:moveTo>
                  <a:cubicBezTo>
                    <a:pt x="3971" y="4800"/>
                    <a:pt x="-4072" y="14685"/>
                    <a:pt x="2121"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pPr/>
            </a:p>
          </p:txBody>
        </p:sp>
        <p:sp>
          <p:nvSpPr>
            <p:cNvPr id="240" name="Freeform 21"/>
            <p:cNvSpPr/>
            <p:nvPr/>
          </p:nvSpPr>
          <p:spPr>
            <a:xfrm>
              <a:off x="840192" y="0"/>
              <a:ext cx="2361797" cy="6843713"/>
            </a:xfrm>
            <a:custGeom>
              <a:avLst/>
              <a:gdLst/>
              <a:ahLst/>
              <a:cxnLst>
                <a:cxn ang="0">
                  <a:pos x="wd2" y="hd2"/>
                </a:cxn>
                <a:cxn ang="5400000">
                  <a:pos x="wd2" y="hd2"/>
                </a:cxn>
                <a:cxn ang="10800000">
                  <a:pos x="wd2" y="hd2"/>
                </a:cxn>
                <a:cxn ang="16200000">
                  <a:pos x="wd2" y="hd2"/>
                </a:cxn>
              </a:cxnLst>
              <a:rect l="0" t="0" r="r" b="b"/>
              <a:pathLst>
                <a:path w="17324" h="21600" fill="norm" stroke="1" extrusionOk="0">
                  <a:moveTo>
                    <a:pt x="17324" y="0"/>
                  </a:moveTo>
                  <a:cubicBezTo>
                    <a:pt x="4364" y="4875"/>
                    <a:pt x="-4276" y="14400"/>
                    <a:pt x="2204" y="21600"/>
                  </a:cubicBezTo>
                </a:path>
              </a:pathLst>
            </a:custGeom>
            <a:noFill/>
            <a:ln w="9525" cap="flat">
              <a:solidFill>
                <a:srgbClr val="000000">
                  <a:alpha val="20000"/>
                </a:srgbClr>
              </a:solidFill>
              <a:prstDash val="lgDash"/>
              <a:miter lim="800000"/>
            </a:ln>
            <a:effectLst/>
          </p:spPr>
          <p:txBody>
            <a:bodyPr wrap="square" lIns="45719" tIns="45719" rIns="45719" bIns="45719" numCol="1" anchor="t">
              <a:noAutofit/>
            </a:bodyPr>
            <a:lstStyle/>
            <a:p>
              <a:pPr/>
            </a:p>
          </p:txBody>
        </p:sp>
        <p:sp>
          <p:nvSpPr>
            <p:cNvPr id="241" name="Freeform 22"/>
            <p:cNvSpPr/>
            <p:nvPr/>
          </p:nvSpPr>
          <p:spPr>
            <a:xfrm>
              <a:off x="19004" y="0"/>
              <a:ext cx="1962195" cy="6843713"/>
            </a:xfrm>
            <a:custGeom>
              <a:avLst/>
              <a:gdLst/>
              <a:ahLst/>
              <a:cxnLst>
                <a:cxn ang="0">
                  <a:pos x="wd2" y="hd2"/>
                </a:cxn>
                <a:cxn ang="5400000">
                  <a:pos x="wd2" y="hd2"/>
                </a:cxn>
                <a:cxn ang="10800000">
                  <a:pos x="wd2" y="hd2"/>
                </a:cxn>
                <a:cxn ang="16200000">
                  <a:pos x="wd2" y="hd2"/>
                </a:cxn>
              </a:cxnLst>
              <a:rect l="0" t="0" r="r" b="b"/>
              <a:pathLst>
                <a:path w="17634" h="21600" fill="norm" stroke="1" extrusionOk="0">
                  <a:moveTo>
                    <a:pt x="17634" y="0"/>
                  </a:moveTo>
                  <a:cubicBezTo>
                    <a:pt x="687" y="5340"/>
                    <a:pt x="-3966" y="14145"/>
                    <a:pt x="3334"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42" name="Freeform 23"/>
            <p:cNvSpPr/>
            <p:nvPr/>
          </p:nvSpPr>
          <p:spPr>
            <a:xfrm>
              <a:off x="9525" y="9524"/>
              <a:ext cx="1771651" cy="31988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0134" y="5873"/>
                    <a:pt x="2953" y="13127"/>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43" name="Freeform 24"/>
            <p:cNvSpPr/>
            <p:nvPr/>
          </p:nvSpPr>
          <p:spPr>
            <a:xfrm>
              <a:off x="0" y="6016625"/>
              <a:ext cx="214313" cy="827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280" y="7324"/>
                    <a:pt x="12480" y="14648"/>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44" name="Freeform 25"/>
            <p:cNvSpPr/>
            <p:nvPr/>
          </p:nvSpPr>
          <p:spPr>
            <a:xfrm>
              <a:off x="9525" y="0"/>
              <a:ext cx="1562101" cy="2228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409" y="6125"/>
                    <a:pt x="4530" y="13264"/>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grpSp>
      <p:grpSp>
        <p:nvGrpSpPr>
          <p:cNvPr id="249" name="Group 20"/>
          <p:cNvGrpSpPr/>
          <p:nvPr/>
        </p:nvGrpSpPr>
        <p:grpSpPr>
          <a:xfrm>
            <a:off x="800143" y="1699589"/>
            <a:ext cx="3674478" cy="3470422"/>
            <a:chOff x="0" y="0"/>
            <a:chExt cx="3674476" cy="3470421"/>
          </a:xfrm>
        </p:grpSpPr>
        <p:sp>
          <p:nvSpPr>
            <p:cNvPr id="246" name="Rectangle 21"/>
            <p:cNvSpPr/>
            <p:nvPr/>
          </p:nvSpPr>
          <p:spPr>
            <a:xfrm>
              <a:off x="-1" y="0"/>
              <a:ext cx="3674478" cy="502921"/>
            </a:xfrm>
            <a:prstGeom prst="rect">
              <a:avLst/>
            </a:prstGeom>
            <a:solidFill>
              <a:schemeClr val="accent1"/>
            </a:solidFill>
            <a:ln w="12700" cap="flat">
              <a:noFill/>
              <a:miter lim="400000"/>
            </a:ln>
            <a:effectLst/>
          </p:spPr>
          <p:txBody>
            <a:bodyPr wrap="square" lIns="45719" tIns="45719" rIns="45719" bIns="45719" numCol="1" anchor="t">
              <a:noAutofit/>
            </a:bodyPr>
            <a:lstStyle/>
            <a:p>
              <a:pPr/>
            </a:p>
          </p:txBody>
        </p:sp>
        <p:sp>
          <p:nvSpPr>
            <p:cNvPr id="247" name="Isosceles Triangle 22"/>
            <p:cNvSpPr/>
            <p:nvPr/>
          </p:nvSpPr>
          <p:spPr>
            <a:xfrm rot="10800000">
              <a:off x="1682341" y="3198018"/>
              <a:ext cx="315988" cy="272404"/>
            </a:xfrm>
            <a:prstGeom prst="triangle">
              <a:avLst/>
            </a:prstGeom>
            <a:solidFill>
              <a:schemeClr val="accent1"/>
            </a:solidFill>
            <a:ln w="12700" cap="flat">
              <a:noFill/>
              <a:miter lim="400000"/>
            </a:ln>
            <a:effectLst/>
          </p:spPr>
          <p:txBody>
            <a:bodyPr wrap="square" lIns="45719" tIns="45719" rIns="45719" bIns="45719" numCol="1" anchor="t">
              <a:noAutofit/>
            </a:bodyPr>
            <a:lstStyle/>
            <a:p>
              <a:pPr/>
            </a:p>
          </p:txBody>
        </p:sp>
        <p:sp>
          <p:nvSpPr>
            <p:cNvPr id="248" name="Rectangle 32"/>
            <p:cNvSpPr/>
            <p:nvPr/>
          </p:nvSpPr>
          <p:spPr>
            <a:xfrm>
              <a:off x="6191" y="576072"/>
              <a:ext cx="3668286" cy="2624328"/>
            </a:xfrm>
            <a:prstGeom prst="rect">
              <a:avLst/>
            </a:prstGeom>
            <a:solidFill>
              <a:schemeClr val="accent1"/>
            </a:solidFill>
            <a:ln w="12700" cap="flat">
              <a:noFill/>
              <a:miter lim="400000"/>
            </a:ln>
            <a:effectLst/>
          </p:spPr>
          <p:txBody>
            <a:bodyPr wrap="square" lIns="45719" tIns="45719" rIns="45719" bIns="45719" numCol="1" anchor="t">
              <a:noAutofit/>
            </a:bodyPr>
            <a:lstStyle/>
            <a:p>
              <a:pPr/>
            </a:p>
          </p:txBody>
        </p:sp>
      </p:grpSp>
      <p:sp>
        <p:nvSpPr>
          <p:cNvPr id="250" name="Title Text"/>
          <p:cNvSpPr txBox="1"/>
          <p:nvPr>
            <p:ph type="title"/>
          </p:nvPr>
        </p:nvSpPr>
        <p:spPr>
          <a:xfrm>
            <a:off x="888631" y="2352026"/>
            <a:ext cx="3501198" cy="1223299"/>
          </a:xfrm>
          <a:prstGeom prst="rect">
            <a:avLst/>
          </a:prstGeom>
        </p:spPr>
        <p:txBody>
          <a:bodyPr lIns="0" tIns="0" rIns="0" bIns="0" anchor="b"/>
          <a:lstStyle>
            <a:lvl1pPr>
              <a:defRPr sz="3200">
                <a:solidFill>
                  <a:srgbClr val="FFFEFF"/>
                </a:solidFill>
              </a:defRPr>
            </a:lvl1pPr>
          </a:lstStyle>
          <a:p>
            <a:pPr/>
            <a:r>
              <a:t>Title Text</a:t>
            </a:r>
          </a:p>
        </p:txBody>
      </p:sp>
      <p:sp>
        <p:nvSpPr>
          <p:cNvPr id="251" name="Body Level One…"/>
          <p:cNvSpPr txBox="1"/>
          <p:nvPr>
            <p:ph type="body" sz="half" idx="1"/>
          </p:nvPr>
        </p:nvSpPr>
        <p:spPr>
          <a:xfrm>
            <a:off x="5109983" y="802808"/>
            <a:ext cx="6275035" cy="5249942"/>
          </a:xfrm>
          <a:prstGeom prst="rect">
            <a:avLst/>
          </a:prstGeom>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252" name="Text Placeholder 3"/>
          <p:cNvSpPr/>
          <p:nvPr>
            <p:ph type="body" sz="quarter" idx="21"/>
          </p:nvPr>
        </p:nvSpPr>
        <p:spPr>
          <a:xfrm>
            <a:off x="888630" y="3580186"/>
            <a:ext cx="3501199" cy="1221165"/>
          </a:xfrm>
          <a:prstGeom prst="rect">
            <a:avLst/>
          </a:prstGeom>
        </p:spPr>
        <p:txBody>
          <a:bodyPr/>
          <a:lstStyle/>
          <a:p>
            <a:pPr marL="0" indent="0" algn="ctr">
              <a:buClrTx/>
              <a:buSzTx/>
              <a:buNone/>
              <a:defRPr sz="1600">
                <a:solidFill>
                  <a:srgbClr val="FFFEFF"/>
                </a:solidFill>
              </a:defRPr>
            </a:pPr>
          </a:p>
        </p:txBody>
      </p:sp>
      <p:sp>
        <p:nvSpPr>
          <p:cNvPr id="2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grpSp>
        <p:nvGrpSpPr>
          <p:cNvPr id="279" name="Group 72"/>
          <p:cNvGrpSpPr/>
          <p:nvPr/>
        </p:nvGrpSpPr>
        <p:grpSpPr>
          <a:xfrm>
            <a:off x="-1062" y="-6705"/>
            <a:ext cx="12187240" cy="6871128"/>
            <a:chOff x="0" y="0"/>
            <a:chExt cx="12187238" cy="6871127"/>
          </a:xfrm>
        </p:grpSpPr>
        <p:sp>
          <p:nvSpPr>
            <p:cNvPr id="260" name="Freeform 5"/>
            <p:cNvSpPr/>
            <p:nvPr/>
          </p:nvSpPr>
          <p:spPr>
            <a:xfrm>
              <a:off x="213200" y="1390795"/>
              <a:ext cx="8302435" cy="5480332"/>
            </a:xfrm>
            <a:custGeom>
              <a:avLst/>
              <a:gdLst/>
              <a:ahLst/>
              <a:cxnLst>
                <a:cxn ang="0">
                  <a:pos x="wd2" y="hd2"/>
                </a:cxn>
                <a:cxn ang="5400000">
                  <a:pos x="wd2" y="hd2"/>
                </a:cxn>
                <a:cxn ang="10800000">
                  <a:pos x="wd2" y="hd2"/>
                </a:cxn>
                <a:cxn ang="16200000">
                  <a:pos x="wd2" y="hd2"/>
                </a:cxn>
              </a:cxnLst>
              <a:rect l="0" t="0" r="r" b="b"/>
              <a:pathLst>
                <a:path w="18483" h="21239" fill="norm" stroke="1" extrusionOk="0">
                  <a:moveTo>
                    <a:pt x="17363" y="21239"/>
                  </a:moveTo>
                  <a:cubicBezTo>
                    <a:pt x="20394" y="16786"/>
                    <a:pt x="16526" y="9118"/>
                    <a:pt x="14554" y="5810"/>
                  </a:cubicBezTo>
                  <a:cubicBezTo>
                    <a:pt x="12742" y="2780"/>
                    <a:pt x="10442" y="434"/>
                    <a:pt x="7909" y="46"/>
                  </a:cubicBezTo>
                  <a:cubicBezTo>
                    <a:pt x="5376" y="-361"/>
                    <a:pt x="2408" y="2004"/>
                    <a:pt x="903" y="5515"/>
                  </a:cubicBezTo>
                  <a:cubicBezTo>
                    <a:pt x="-1206" y="10467"/>
                    <a:pt x="744" y="17470"/>
                    <a:pt x="3023" y="21165"/>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61" name="Freeform 6"/>
            <p:cNvSpPr/>
            <p:nvPr/>
          </p:nvSpPr>
          <p:spPr>
            <a:xfrm>
              <a:off x="1165425" y="2209625"/>
              <a:ext cx="6473905" cy="4656714"/>
            </a:xfrm>
            <a:custGeom>
              <a:avLst/>
              <a:gdLst/>
              <a:ahLst/>
              <a:cxnLst>
                <a:cxn ang="0">
                  <a:pos x="wd2" y="hd2"/>
                </a:cxn>
                <a:cxn ang="5400000">
                  <a:pos x="wd2" y="hd2"/>
                </a:cxn>
                <a:cxn ang="10800000">
                  <a:pos x="wd2" y="hd2"/>
                </a:cxn>
                <a:cxn ang="16200000">
                  <a:pos x="wd2" y="hd2"/>
                </a:cxn>
              </a:cxnLst>
              <a:rect l="0" t="0" r="r" b="b"/>
              <a:pathLst>
                <a:path w="18964" h="20744" fill="norm" stroke="1" extrusionOk="0">
                  <a:moveTo>
                    <a:pt x="12846" y="20723"/>
                  </a:moveTo>
                  <a:cubicBezTo>
                    <a:pt x="15607" y="19767"/>
                    <a:pt x="20153" y="17346"/>
                    <a:pt x="18675" y="11717"/>
                  </a:cubicBezTo>
                  <a:cubicBezTo>
                    <a:pt x="17294" y="6450"/>
                    <a:pt x="13069" y="1502"/>
                    <a:pt x="9458" y="270"/>
                  </a:cubicBezTo>
                  <a:cubicBezTo>
                    <a:pt x="6153" y="-856"/>
                    <a:pt x="2388" y="1629"/>
                    <a:pt x="645" y="6132"/>
                  </a:cubicBezTo>
                  <a:cubicBezTo>
                    <a:pt x="-1447" y="11548"/>
                    <a:pt x="1942" y="18493"/>
                    <a:pt x="5205" y="20744"/>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62" name="Freeform 7"/>
            <p:cNvSpPr/>
            <p:nvPr/>
          </p:nvSpPr>
          <p:spPr>
            <a:xfrm>
              <a:off x="771885" y="1903918"/>
              <a:ext cx="7299250" cy="4967209"/>
            </a:xfrm>
            <a:custGeom>
              <a:avLst/>
              <a:gdLst/>
              <a:ahLst/>
              <a:cxnLst>
                <a:cxn ang="0">
                  <a:pos x="wd2" y="hd2"/>
                </a:cxn>
                <a:cxn ang="5400000">
                  <a:pos x="wd2" y="hd2"/>
                </a:cxn>
                <a:cxn ang="10800000">
                  <a:pos x="wd2" y="hd2"/>
                </a:cxn>
                <a:cxn ang="16200000">
                  <a:pos x="wd2" y="hd2"/>
                </a:cxn>
              </a:cxnLst>
              <a:rect l="0" t="0" r="r" b="b"/>
              <a:pathLst>
                <a:path w="19620" h="21106" fill="norm" stroke="1" extrusionOk="0">
                  <a:moveTo>
                    <a:pt x="15265" y="21106"/>
                  </a:moveTo>
                  <a:cubicBezTo>
                    <a:pt x="16723" y="20255"/>
                    <a:pt x="18451" y="18999"/>
                    <a:pt x="19244" y="16729"/>
                  </a:cubicBezTo>
                  <a:cubicBezTo>
                    <a:pt x="20204" y="13994"/>
                    <a:pt x="19155" y="11157"/>
                    <a:pt x="18016" y="9050"/>
                  </a:cubicBezTo>
                  <a:cubicBezTo>
                    <a:pt x="15700" y="4734"/>
                    <a:pt x="12475" y="762"/>
                    <a:pt x="8815" y="73"/>
                  </a:cubicBezTo>
                  <a:cubicBezTo>
                    <a:pt x="5757" y="-494"/>
                    <a:pt x="2660" y="2302"/>
                    <a:pt x="920" y="6253"/>
                  </a:cubicBezTo>
                  <a:cubicBezTo>
                    <a:pt x="-1396" y="11501"/>
                    <a:pt x="1048" y="17884"/>
                    <a:pt x="3978" y="21106"/>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263" name="Freeform 8"/>
            <p:cNvSpPr/>
            <p:nvPr/>
          </p:nvSpPr>
          <p:spPr>
            <a:xfrm>
              <a:off x="0" y="784329"/>
              <a:ext cx="9467530" cy="6086799"/>
            </a:xfrm>
            <a:custGeom>
              <a:avLst/>
              <a:gdLst/>
              <a:ahLst/>
              <a:cxnLst>
                <a:cxn ang="0">
                  <a:pos x="wd2" y="hd2"/>
                </a:cxn>
                <a:cxn ang="5400000">
                  <a:pos x="wd2" y="hd2"/>
                </a:cxn>
                <a:cxn ang="10800000">
                  <a:pos x="wd2" y="hd2"/>
                </a:cxn>
                <a:cxn ang="16200000">
                  <a:pos x="wd2" y="hd2"/>
                </a:cxn>
              </a:cxnLst>
              <a:rect l="0" t="0" r="r" b="b"/>
              <a:pathLst>
                <a:path w="19788" h="20796" fill="norm" stroke="1" extrusionOk="0">
                  <a:moveTo>
                    <a:pt x="18635" y="20796"/>
                  </a:moveTo>
                  <a:cubicBezTo>
                    <a:pt x="21600" y="16219"/>
                    <a:pt x="18158" y="10240"/>
                    <a:pt x="16008" y="6901"/>
                  </a:cubicBezTo>
                  <a:cubicBezTo>
                    <a:pt x="13989" y="3773"/>
                    <a:pt x="11531" y="1086"/>
                    <a:pt x="8755" y="222"/>
                  </a:cubicBezTo>
                  <a:cubicBezTo>
                    <a:pt x="5422" y="-804"/>
                    <a:pt x="2129" y="1819"/>
                    <a:pt x="0" y="6086"/>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64" name="Freeform 9"/>
            <p:cNvSpPr/>
            <p:nvPr/>
          </p:nvSpPr>
          <p:spPr>
            <a:xfrm>
              <a:off x="4762" y="6185456"/>
              <a:ext cx="504826" cy="6815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132" y="8157"/>
                    <a:pt x="14264" y="15256"/>
                    <a:pt x="21600" y="21600"/>
                  </a:cubicBezTo>
                </a:path>
              </a:pathLst>
            </a:custGeom>
            <a:noFill/>
            <a:ln w="4763"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65" name="Freeform 10"/>
            <p:cNvSpPr/>
            <p:nvPr/>
          </p:nvSpPr>
          <p:spPr>
            <a:xfrm>
              <a:off x="0" y="237459"/>
              <a:ext cx="10308865" cy="6633667"/>
            </a:xfrm>
            <a:custGeom>
              <a:avLst/>
              <a:gdLst/>
              <a:ahLst/>
              <a:cxnLst>
                <a:cxn ang="0">
                  <a:pos x="wd2" y="hd2"/>
                </a:cxn>
                <a:cxn ang="5400000">
                  <a:pos x="wd2" y="hd2"/>
                </a:cxn>
                <a:cxn ang="10800000">
                  <a:pos x="wd2" y="hd2"/>
                </a:cxn>
                <a:cxn ang="16200000">
                  <a:pos x="wd2" y="hd2"/>
                </a:cxn>
              </a:cxnLst>
              <a:rect l="0" t="0" r="r" b="b"/>
              <a:pathLst>
                <a:path w="20075" h="20695" fill="norm" stroke="1" extrusionOk="0">
                  <a:moveTo>
                    <a:pt x="18967" y="20695"/>
                  </a:moveTo>
                  <a:cubicBezTo>
                    <a:pt x="21600" y="16247"/>
                    <a:pt x="18995" y="11308"/>
                    <a:pt x="16807" y="8035"/>
                  </a:cubicBezTo>
                  <a:cubicBezTo>
                    <a:pt x="14545" y="4674"/>
                    <a:pt x="11885" y="1758"/>
                    <a:pt x="8862" y="538"/>
                  </a:cubicBezTo>
                  <a:cubicBezTo>
                    <a:pt x="5303" y="-905"/>
                    <a:pt x="2707" y="597"/>
                    <a:pt x="0" y="454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66" name="Freeform 11"/>
            <p:cNvSpPr/>
            <p:nvPr/>
          </p:nvSpPr>
          <p:spPr>
            <a:xfrm>
              <a:off x="5427661" y="4789"/>
              <a:ext cx="5338228" cy="6847185"/>
            </a:xfrm>
            <a:custGeom>
              <a:avLst/>
              <a:gdLst/>
              <a:ahLst/>
              <a:cxnLst>
                <a:cxn ang="0">
                  <a:pos x="wd2" y="hd2"/>
                </a:cxn>
                <a:cxn ang="5400000">
                  <a:pos x="wd2" y="hd2"/>
                </a:cxn>
                <a:cxn ang="10800000">
                  <a:pos x="wd2" y="hd2"/>
                </a:cxn>
                <a:cxn ang="16200000">
                  <a:pos x="wd2" y="hd2"/>
                </a:cxn>
              </a:cxnLst>
              <a:rect l="0" t="0" r="r" b="b"/>
              <a:pathLst>
                <a:path w="19921" h="21600" fill="norm" stroke="1" extrusionOk="0">
                  <a:moveTo>
                    <a:pt x="19433" y="21600"/>
                  </a:moveTo>
                  <a:cubicBezTo>
                    <a:pt x="21600" y="16757"/>
                    <a:pt x="16058" y="11582"/>
                    <a:pt x="12594" y="8288"/>
                  </a:cubicBezTo>
                  <a:cubicBezTo>
                    <a:pt x="9041" y="4919"/>
                    <a:pt x="4867" y="191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67" name="Freeform 12"/>
            <p:cNvSpPr/>
            <p:nvPr/>
          </p:nvSpPr>
          <p:spPr>
            <a:xfrm>
              <a:off x="0" y="4789"/>
              <a:ext cx="1057276" cy="6144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789" y="5860"/>
                    <a:pt x="7395" y="13060"/>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68" name="Freeform 13"/>
            <p:cNvSpPr/>
            <p:nvPr/>
          </p:nvSpPr>
          <p:spPr>
            <a:xfrm>
              <a:off x="5822950" y="4789"/>
              <a:ext cx="5189204" cy="6866338"/>
            </a:xfrm>
            <a:custGeom>
              <a:avLst/>
              <a:gdLst/>
              <a:ahLst/>
              <a:cxnLst>
                <a:cxn ang="0">
                  <a:pos x="wd2" y="hd2"/>
                </a:cxn>
                <a:cxn ang="5400000">
                  <a:pos x="wd2" y="hd2"/>
                </a:cxn>
                <a:cxn ang="10800000">
                  <a:pos x="wd2" y="hd2"/>
                </a:cxn>
                <a:cxn ang="16200000">
                  <a:pos x="wd2" y="hd2"/>
                </a:cxn>
              </a:cxnLst>
              <a:rect l="0" t="0" r="r" b="b"/>
              <a:pathLst>
                <a:path w="20058" h="21600" fill="norm" stroke="1" extrusionOk="0">
                  <a:moveTo>
                    <a:pt x="19631" y="21600"/>
                  </a:moveTo>
                  <a:cubicBezTo>
                    <a:pt x="21600" y="16860"/>
                    <a:pt x="16320" y="11955"/>
                    <a:pt x="12842" y="8655"/>
                  </a:cubicBezTo>
                  <a:cubicBezTo>
                    <a:pt x="9199" y="5220"/>
                    <a:pt x="4968" y="2115"/>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269" name="Freeform 14"/>
            <p:cNvSpPr/>
            <p:nvPr/>
          </p:nvSpPr>
          <p:spPr>
            <a:xfrm>
              <a:off x="4761" y="0"/>
              <a:ext cx="595314" cy="352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688" y="6422"/>
                    <a:pt x="7430" y="13719"/>
                    <a:pt x="0"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270" name="Freeform 15"/>
            <p:cNvSpPr/>
            <p:nvPr/>
          </p:nvSpPr>
          <p:spPr>
            <a:xfrm>
              <a:off x="6013450" y="4789"/>
              <a:ext cx="5124325" cy="6866338"/>
            </a:xfrm>
            <a:custGeom>
              <a:avLst/>
              <a:gdLst/>
              <a:ahLst/>
              <a:cxnLst>
                <a:cxn ang="0">
                  <a:pos x="wd2" y="hd2"/>
                </a:cxn>
                <a:cxn ang="5400000">
                  <a:pos x="wd2" y="hd2"/>
                </a:cxn>
                <a:cxn ang="10800000">
                  <a:pos x="wd2" y="hd2"/>
                </a:cxn>
                <a:cxn ang="16200000">
                  <a:pos x="wd2" y="hd2"/>
                </a:cxn>
              </a:cxnLst>
              <a:rect l="0" t="0" r="r" b="b"/>
              <a:pathLst>
                <a:path w="20134" h="21600" fill="norm" stroke="1" extrusionOk="0">
                  <a:moveTo>
                    <a:pt x="19749" y="21600"/>
                  </a:moveTo>
                  <a:cubicBezTo>
                    <a:pt x="21600" y="16845"/>
                    <a:pt x="16364" y="12015"/>
                    <a:pt x="12829" y="8700"/>
                  </a:cubicBezTo>
                  <a:cubicBezTo>
                    <a:pt x="9182" y="5280"/>
                    <a:pt x="4937" y="2175"/>
                    <a:pt x="0" y="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pPr/>
            </a:p>
          </p:txBody>
        </p:sp>
        <p:sp>
          <p:nvSpPr>
            <p:cNvPr id="271" name="Freeform 16"/>
            <p:cNvSpPr/>
            <p:nvPr/>
          </p:nvSpPr>
          <p:spPr>
            <a:xfrm>
              <a:off x="0" y="4789"/>
              <a:ext cx="357189" cy="213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400" y="6720"/>
                    <a:pt x="7200" y="13920"/>
                    <a:pt x="0"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pPr/>
            </a:p>
          </p:txBody>
        </p:sp>
        <p:sp>
          <p:nvSpPr>
            <p:cNvPr id="272" name="Freeform 17"/>
            <p:cNvSpPr/>
            <p:nvPr/>
          </p:nvSpPr>
          <p:spPr>
            <a:xfrm>
              <a:off x="6211887" y="0"/>
              <a:ext cx="5129797" cy="6871127"/>
            </a:xfrm>
            <a:custGeom>
              <a:avLst/>
              <a:gdLst/>
              <a:ahLst/>
              <a:cxnLst>
                <a:cxn ang="0">
                  <a:pos x="wd2" y="hd2"/>
                </a:cxn>
                <a:cxn ang="5400000">
                  <a:pos x="wd2" y="hd2"/>
                </a:cxn>
                <a:cxn ang="10800000">
                  <a:pos x="wd2" y="hd2"/>
                </a:cxn>
                <a:cxn ang="16200000">
                  <a:pos x="wd2" y="hd2"/>
                </a:cxn>
              </a:cxnLst>
              <a:rect l="0" t="0" r="r" b="b"/>
              <a:pathLst>
                <a:path w="20063" h="21600" fill="norm" stroke="1" extrusionOk="0">
                  <a:moveTo>
                    <a:pt x="19608" y="21600"/>
                  </a:moveTo>
                  <a:cubicBezTo>
                    <a:pt x="21600" y="16923"/>
                    <a:pt x="16610" y="12246"/>
                    <a:pt x="13128" y="8979"/>
                  </a:cubicBezTo>
                  <a:cubicBezTo>
                    <a:pt x="9366" y="5471"/>
                    <a:pt x="5028" y="2278"/>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73" name="Freeform 18"/>
            <p:cNvSpPr/>
            <p:nvPr/>
          </p:nvSpPr>
          <p:spPr>
            <a:xfrm>
              <a:off x="6464300" y="4789"/>
              <a:ext cx="5053334" cy="6866338"/>
            </a:xfrm>
            <a:custGeom>
              <a:avLst/>
              <a:gdLst/>
              <a:ahLst/>
              <a:cxnLst>
                <a:cxn ang="0">
                  <a:pos x="wd2" y="hd2"/>
                </a:cxn>
                <a:cxn ang="5400000">
                  <a:pos x="wd2" y="hd2"/>
                </a:cxn>
                <a:cxn ang="10800000">
                  <a:pos x="wd2" y="hd2"/>
                </a:cxn>
                <a:cxn ang="16200000">
                  <a:pos x="wd2" y="hd2"/>
                </a:cxn>
              </a:cxnLst>
              <a:rect l="0" t="0" r="r" b="b"/>
              <a:pathLst>
                <a:path w="20163" h="21600" fill="norm" stroke="1" extrusionOk="0">
                  <a:moveTo>
                    <a:pt x="19757" y="21600"/>
                  </a:moveTo>
                  <a:cubicBezTo>
                    <a:pt x="21600" y="16965"/>
                    <a:pt x="16775" y="12420"/>
                    <a:pt x="13260" y="9165"/>
                  </a:cubicBezTo>
                  <a:cubicBezTo>
                    <a:pt x="9461" y="5625"/>
                    <a:pt x="5091" y="2385"/>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74" name="Freeform 19"/>
            <p:cNvSpPr/>
            <p:nvPr/>
          </p:nvSpPr>
          <p:spPr>
            <a:xfrm>
              <a:off x="6878637" y="4788"/>
              <a:ext cx="4842568" cy="6861552"/>
            </a:xfrm>
            <a:custGeom>
              <a:avLst/>
              <a:gdLst/>
              <a:ahLst/>
              <a:cxnLst>
                <a:cxn ang="0">
                  <a:pos x="wd2" y="hd2"/>
                </a:cxn>
                <a:cxn ang="5400000">
                  <a:pos x="wd2" y="hd2"/>
                </a:cxn>
                <a:cxn ang="10800000">
                  <a:pos x="wd2" y="hd2"/>
                </a:cxn>
                <a:cxn ang="16200000">
                  <a:pos x="wd2" y="hd2"/>
                </a:cxn>
              </a:cxnLst>
              <a:rect l="0" t="0" r="r" b="b"/>
              <a:pathLst>
                <a:path w="20766" h="21600" fill="norm" stroke="1" extrusionOk="0">
                  <a:moveTo>
                    <a:pt x="20640" y="21600"/>
                  </a:moveTo>
                  <a:cubicBezTo>
                    <a:pt x="21600" y="16977"/>
                    <a:pt x="16843" y="12624"/>
                    <a:pt x="13229" y="9261"/>
                  </a:cubicBezTo>
                  <a:cubicBezTo>
                    <a:pt x="9432" y="5749"/>
                    <a:pt x="5063" y="2522"/>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75" name="Freeform 20"/>
            <p:cNvSpPr/>
            <p:nvPr/>
          </p:nvSpPr>
          <p:spPr>
            <a:xfrm>
              <a:off x="8769350" y="4789"/>
              <a:ext cx="3417888" cy="27420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042" y="13523"/>
                    <a:pt x="7822" y="6123"/>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76" name="Freeform 21"/>
            <p:cNvSpPr/>
            <p:nvPr/>
          </p:nvSpPr>
          <p:spPr>
            <a:xfrm>
              <a:off x="9236075" y="9577"/>
              <a:ext cx="2951164" cy="25553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075" y="12654"/>
                    <a:pt x="6828" y="5561"/>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277" name="Freeform 22"/>
            <p:cNvSpPr/>
            <p:nvPr/>
          </p:nvSpPr>
          <p:spPr>
            <a:xfrm>
              <a:off x="10021887" y="4789"/>
              <a:ext cx="2165351" cy="13582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63" y="6442"/>
                    <a:pt x="14622" y="13642"/>
                    <a:pt x="21600"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278" name="Freeform 23"/>
            <p:cNvSpPr/>
            <p:nvPr/>
          </p:nvSpPr>
          <p:spPr>
            <a:xfrm>
              <a:off x="11291887" y="4789"/>
              <a:ext cx="895351" cy="534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38" y="6943"/>
                    <a:pt x="14477" y="14079"/>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grpSp>
      <p:grpSp>
        <p:nvGrpSpPr>
          <p:cNvPr id="283" name="Group 75"/>
          <p:cNvGrpSpPr/>
          <p:nvPr/>
        </p:nvGrpSpPr>
        <p:grpSpPr>
          <a:xfrm>
            <a:off x="805335" y="1698331"/>
            <a:ext cx="5941542" cy="3470422"/>
            <a:chOff x="0" y="0"/>
            <a:chExt cx="5941540" cy="3470421"/>
          </a:xfrm>
        </p:grpSpPr>
        <p:sp>
          <p:nvSpPr>
            <p:cNvPr id="280" name="Rectangle 76"/>
            <p:cNvSpPr/>
            <p:nvPr/>
          </p:nvSpPr>
          <p:spPr>
            <a:xfrm>
              <a:off x="-1" y="0"/>
              <a:ext cx="5941542" cy="502921"/>
            </a:xfrm>
            <a:prstGeom prst="rect">
              <a:avLst/>
            </a:prstGeom>
            <a:solidFill>
              <a:schemeClr val="accent1"/>
            </a:solidFill>
            <a:ln w="12700" cap="flat">
              <a:noFill/>
              <a:miter lim="400000"/>
            </a:ln>
            <a:effectLst/>
          </p:spPr>
          <p:txBody>
            <a:bodyPr wrap="square" lIns="45719" tIns="45719" rIns="45719" bIns="45719" numCol="1" anchor="t">
              <a:noAutofit/>
            </a:bodyPr>
            <a:lstStyle/>
            <a:p>
              <a:pPr/>
            </a:p>
          </p:txBody>
        </p:sp>
        <p:sp>
          <p:nvSpPr>
            <p:cNvPr id="281" name="Isosceles Triangle 9"/>
            <p:cNvSpPr/>
            <p:nvPr/>
          </p:nvSpPr>
          <p:spPr>
            <a:xfrm rot="10800000">
              <a:off x="2812776" y="3198018"/>
              <a:ext cx="315989" cy="272404"/>
            </a:xfrm>
            <a:prstGeom prst="triangle">
              <a:avLst/>
            </a:prstGeom>
            <a:solidFill>
              <a:schemeClr val="accent1"/>
            </a:solidFill>
            <a:ln w="12700" cap="flat">
              <a:noFill/>
              <a:miter lim="400000"/>
            </a:ln>
            <a:effectLst/>
          </p:spPr>
          <p:txBody>
            <a:bodyPr wrap="square" lIns="45719" tIns="45719" rIns="45719" bIns="45719" numCol="1" anchor="t">
              <a:noAutofit/>
            </a:bodyPr>
            <a:lstStyle/>
            <a:p>
              <a:pPr/>
            </a:p>
          </p:txBody>
        </p:sp>
        <p:sp>
          <p:nvSpPr>
            <p:cNvPr id="282" name="Rectangle 78"/>
            <p:cNvSpPr/>
            <p:nvPr/>
          </p:nvSpPr>
          <p:spPr>
            <a:xfrm>
              <a:off x="-1" y="576072"/>
              <a:ext cx="5941542" cy="2624328"/>
            </a:xfrm>
            <a:prstGeom prst="rect">
              <a:avLst/>
            </a:prstGeom>
            <a:solidFill>
              <a:schemeClr val="accent1"/>
            </a:solidFill>
            <a:ln w="12700" cap="flat">
              <a:noFill/>
              <a:miter lim="400000"/>
            </a:ln>
            <a:effectLst/>
          </p:spPr>
          <p:txBody>
            <a:bodyPr wrap="square" lIns="45719" tIns="45719" rIns="45719" bIns="45719" numCol="1" anchor="t">
              <a:noAutofit/>
            </a:bodyPr>
            <a:lstStyle/>
            <a:p>
              <a:pPr/>
            </a:p>
          </p:txBody>
        </p:sp>
      </p:grpSp>
      <p:sp>
        <p:nvSpPr>
          <p:cNvPr id="284" name="Picture Placeholder 2"/>
          <p:cNvSpPr/>
          <p:nvPr>
            <p:ph type="pic" sz="half" idx="21"/>
          </p:nvPr>
        </p:nvSpPr>
        <p:spPr>
          <a:xfrm>
            <a:off x="7543510" y="0"/>
            <a:ext cx="4648490" cy="6858000"/>
          </a:xfrm>
          <a:prstGeom prst="rect">
            <a:avLst/>
          </a:prstGeom>
        </p:spPr>
        <p:txBody>
          <a:bodyPr lIns="91439" rIns="91439">
            <a:noAutofit/>
          </a:bodyPr>
          <a:lstStyle/>
          <a:p>
            <a:pPr/>
          </a:p>
        </p:txBody>
      </p:sp>
      <p:sp>
        <p:nvSpPr>
          <p:cNvPr id="285" name="Title Text"/>
          <p:cNvSpPr txBox="1"/>
          <p:nvPr>
            <p:ph type="title"/>
          </p:nvPr>
        </p:nvSpPr>
        <p:spPr>
          <a:xfrm>
            <a:off x="885443" y="2360254"/>
            <a:ext cx="5776646" cy="1178033"/>
          </a:xfrm>
          <a:prstGeom prst="rect">
            <a:avLst/>
          </a:prstGeom>
        </p:spPr>
        <p:txBody>
          <a:bodyPr lIns="0" tIns="0" rIns="0" bIns="0" anchor="b"/>
          <a:lstStyle>
            <a:lvl1pPr>
              <a:defRPr sz="3600">
                <a:solidFill>
                  <a:srgbClr val="FFFEFF"/>
                </a:solidFill>
              </a:defRPr>
            </a:lvl1pPr>
          </a:lstStyle>
          <a:p>
            <a:pPr/>
            <a:r>
              <a:t>Title Text</a:t>
            </a:r>
          </a:p>
        </p:txBody>
      </p:sp>
      <p:sp>
        <p:nvSpPr>
          <p:cNvPr id="286" name="Body Level One…"/>
          <p:cNvSpPr txBox="1"/>
          <p:nvPr>
            <p:ph type="body" sz="quarter" idx="1"/>
          </p:nvPr>
        </p:nvSpPr>
        <p:spPr>
          <a:xfrm>
            <a:off x="885443" y="3545011"/>
            <a:ext cx="5776646" cy="1274199"/>
          </a:xfrm>
          <a:prstGeom prst="rect">
            <a:avLst/>
          </a:prstGeom>
        </p:spPr>
        <p:txBody>
          <a:bodyPr/>
          <a:lstStyle>
            <a:lvl1pPr marL="0" indent="0" algn="ctr">
              <a:buClrTx/>
              <a:buSzTx/>
              <a:buNone/>
              <a:defRPr>
                <a:solidFill>
                  <a:srgbClr val="FFFEFF"/>
                </a:solidFill>
              </a:defRPr>
            </a:lvl1pPr>
            <a:lvl2pPr marL="0" indent="457200" algn="ctr">
              <a:buClrTx/>
              <a:buSzTx/>
              <a:buNone/>
              <a:defRPr>
                <a:solidFill>
                  <a:srgbClr val="FFFEFF"/>
                </a:solidFill>
              </a:defRPr>
            </a:lvl2pPr>
            <a:lvl3pPr marL="0" indent="914400" algn="ctr">
              <a:buClrTx/>
              <a:buSzTx/>
              <a:buNone/>
              <a:defRPr>
                <a:solidFill>
                  <a:srgbClr val="FFFEFF"/>
                </a:solidFill>
              </a:defRPr>
            </a:lvl3pPr>
            <a:lvl4pPr marL="0" indent="1371600" algn="ctr">
              <a:buClrTx/>
              <a:buSzTx/>
              <a:buNone/>
              <a:defRPr>
                <a:solidFill>
                  <a:srgbClr val="FFFEFF"/>
                </a:solidFill>
              </a:defRPr>
            </a:lvl4pPr>
            <a:lvl5pPr marL="0" indent="1828800" algn="ctr">
              <a:buClrTx/>
              <a:buSzTx/>
              <a:buNone/>
              <a:defRPr>
                <a:solidFill>
                  <a:srgbClr val="FFFEFF"/>
                </a:solidFill>
              </a:defRPr>
            </a:lvl5pPr>
          </a:lstStyle>
          <a:p>
            <a:pPr/>
            <a:r>
              <a:t>Body Level One</a:t>
            </a:r>
          </a:p>
          <a:p>
            <a:pPr lvl="1"/>
            <a:r>
              <a:t>Body Level Two</a:t>
            </a:r>
          </a:p>
          <a:p>
            <a:pPr lvl="2"/>
            <a:r>
              <a:t>Body Level Three</a:t>
            </a:r>
          </a:p>
          <a:p>
            <a:pPr lvl="3"/>
            <a:r>
              <a:t>Body Level Four</a:t>
            </a:r>
          </a:p>
          <a:p>
            <a:pPr lvl="4"/>
            <a:r>
              <a:t>Body Level Five</a:t>
            </a:r>
          </a:p>
        </p:txBody>
      </p:sp>
      <p:sp>
        <p:nvSpPr>
          <p:cNvPr id="287" name="Slide Number"/>
          <p:cNvSpPr txBox="1"/>
          <p:nvPr>
            <p:ph type="sldNum" sz="quarter" idx="2"/>
          </p:nvPr>
        </p:nvSpPr>
        <p:spPr>
          <a:xfrm>
            <a:off x="6489561" y="370852"/>
            <a:ext cx="253217" cy="218416"/>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609600" y="92074"/>
            <a:ext cx="10972800" cy="1508127"/>
          </a:xfrm>
          <a:prstGeom prst="rect">
            <a:avLst/>
          </a:prstGeom>
          <a:ln w="12700">
            <a:miter lim="400000"/>
          </a:ln>
          <a:extLst>
            <a:ext uri="{C572A759-6A51-4108-AA02-DFA0A04FC94B}">
              <ma14:wrappingTextBoxFlag xmlns:ma14="http://schemas.microsoft.com/office/mac/drawingml/2011/main" val="1"/>
            </a:ext>
          </a:extLst>
        </p:spPr>
        <p:txBody>
          <a:bodyPr lIns="228600" tIns="228600" rIns="228600" bIns="228600" anchor="ctr">
            <a:normAutofit fontScale="100000" lnSpcReduction="0"/>
          </a:bodyPr>
          <a:lstStyle/>
          <a:p>
            <a:pPr/>
            <a:r>
              <a:t>Title Text</a:t>
            </a:r>
          </a:p>
        </p:txBody>
      </p:sp>
      <p:sp>
        <p:nvSpPr>
          <p:cNvPr id="3"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131064" y="370852"/>
            <a:ext cx="253217" cy="218416"/>
          </a:xfrm>
          <a:prstGeom prst="rect">
            <a:avLst/>
          </a:prstGeom>
          <a:ln w="12700">
            <a:miter lim="400000"/>
          </a:ln>
        </p:spPr>
        <p:txBody>
          <a:bodyPr wrap="none" lIns="45719" rIns="45719" anchor="ctr">
            <a:spAutoFit/>
          </a:bodyPr>
          <a:lstStyle>
            <a:lvl1pPr algn="r">
              <a:defRPr sz="10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914400" rtl="0" latinLnBrk="0">
        <a:lnSpc>
          <a:spcPct val="85000"/>
        </a:lnSpc>
        <a:spcBef>
          <a:spcPts val="0"/>
        </a:spcBef>
        <a:spcAft>
          <a:spcPts val="0"/>
        </a:spcAft>
        <a:buClrTx/>
        <a:buSzTx/>
        <a:buFontTx/>
        <a:buNone/>
        <a:tabLst/>
        <a:defRPr b="0" baseline="0" cap="none" i="0" spc="-150" strike="noStrike" sz="4000" u="none">
          <a:solidFill>
            <a:srgbClr val="000000"/>
          </a:solidFill>
          <a:uFillTx/>
          <a:latin typeface="Calibri Light"/>
          <a:ea typeface="Calibri Light"/>
          <a:cs typeface="Calibri Light"/>
          <a:sym typeface="Calibri Light"/>
        </a:defRPr>
      </a:lvl1pPr>
      <a:lvl2pPr marL="0" marR="0" indent="0" algn="ctr" defTabSz="914400" rtl="0" latinLnBrk="0">
        <a:lnSpc>
          <a:spcPct val="85000"/>
        </a:lnSpc>
        <a:spcBef>
          <a:spcPts val="0"/>
        </a:spcBef>
        <a:spcAft>
          <a:spcPts val="0"/>
        </a:spcAft>
        <a:buClrTx/>
        <a:buSzTx/>
        <a:buFontTx/>
        <a:buNone/>
        <a:tabLst/>
        <a:defRPr b="0" baseline="0" cap="none" i="0" spc="-150" strike="noStrike" sz="4000" u="none">
          <a:solidFill>
            <a:srgbClr val="000000"/>
          </a:solidFill>
          <a:uFillTx/>
          <a:latin typeface="Calibri Light"/>
          <a:ea typeface="Calibri Light"/>
          <a:cs typeface="Calibri Light"/>
          <a:sym typeface="Calibri Light"/>
        </a:defRPr>
      </a:lvl2pPr>
      <a:lvl3pPr marL="0" marR="0" indent="0" algn="ctr" defTabSz="914400" rtl="0" latinLnBrk="0">
        <a:lnSpc>
          <a:spcPct val="85000"/>
        </a:lnSpc>
        <a:spcBef>
          <a:spcPts val="0"/>
        </a:spcBef>
        <a:spcAft>
          <a:spcPts val="0"/>
        </a:spcAft>
        <a:buClrTx/>
        <a:buSzTx/>
        <a:buFontTx/>
        <a:buNone/>
        <a:tabLst/>
        <a:defRPr b="0" baseline="0" cap="none" i="0" spc="-150" strike="noStrike" sz="4000" u="none">
          <a:solidFill>
            <a:srgbClr val="000000"/>
          </a:solidFill>
          <a:uFillTx/>
          <a:latin typeface="Calibri Light"/>
          <a:ea typeface="Calibri Light"/>
          <a:cs typeface="Calibri Light"/>
          <a:sym typeface="Calibri Light"/>
        </a:defRPr>
      </a:lvl3pPr>
      <a:lvl4pPr marL="0" marR="0" indent="0" algn="ctr" defTabSz="914400" rtl="0" latinLnBrk="0">
        <a:lnSpc>
          <a:spcPct val="85000"/>
        </a:lnSpc>
        <a:spcBef>
          <a:spcPts val="0"/>
        </a:spcBef>
        <a:spcAft>
          <a:spcPts val="0"/>
        </a:spcAft>
        <a:buClrTx/>
        <a:buSzTx/>
        <a:buFontTx/>
        <a:buNone/>
        <a:tabLst/>
        <a:defRPr b="0" baseline="0" cap="none" i="0" spc="-150" strike="noStrike" sz="4000" u="none">
          <a:solidFill>
            <a:srgbClr val="000000"/>
          </a:solidFill>
          <a:uFillTx/>
          <a:latin typeface="Calibri Light"/>
          <a:ea typeface="Calibri Light"/>
          <a:cs typeface="Calibri Light"/>
          <a:sym typeface="Calibri Light"/>
        </a:defRPr>
      </a:lvl4pPr>
      <a:lvl5pPr marL="0" marR="0" indent="0" algn="ctr" defTabSz="914400" rtl="0" latinLnBrk="0">
        <a:lnSpc>
          <a:spcPct val="85000"/>
        </a:lnSpc>
        <a:spcBef>
          <a:spcPts val="0"/>
        </a:spcBef>
        <a:spcAft>
          <a:spcPts val="0"/>
        </a:spcAft>
        <a:buClrTx/>
        <a:buSzTx/>
        <a:buFontTx/>
        <a:buNone/>
        <a:tabLst/>
        <a:defRPr b="0" baseline="0" cap="none" i="0" spc="-150" strike="noStrike" sz="4000" u="none">
          <a:solidFill>
            <a:srgbClr val="000000"/>
          </a:solidFill>
          <a:uFillTx/>
          <a:latin typeface="Calibri Light"/>
          <a:ea typeface="Calibri Light"/>
          <a:cs typeface="Calibri Light"/>
          <a:sym typeface="Calibri Light"/>
        </a:defRPr>
      </a:lvl5pPr>
      <a:lvl6pPr marL="0" marR="0" indent="0" algn="ctr" defTabSz="914400" rtl="0" latinLnBrk="0">
        <a:lnSpc>
          <a:spcPct val="85000"/>
        </a:lnSpc>
        <a:spcBef>
          <a:spcPts val="0"/>
        </a:spcBef>
        <a:spcAft>
          <a:spcPts val="0"/>
        </a:spcAft>
        <a:buClrTx/>
        <a:buSzTx/>
        <a:buFontTx/>
        <a:buNone/>
        <a:tabLst/>
        <a:defRPr b="0" baseline="0" cap="none" i="0" spc="-150" strike="noStrike" sz="4000" u="none">
          <a:solidFill>
            <a:srgbClr val="000000"/>
          </a:solidFill>
          <a:uFillTx/>
          <a:latin typeface="Calibri Light"/>
          <a:ea typeface="Calibri Light"/>
          <a:cs typeface="Calibri Light"/>
          <a:sym typeface="Calibri Light"/>
        </a:defRPr>
      </a:lvl6pPr>
      <a:lvl7pPr marL="0" marR="0" indent="0" algn="ctr" defTabSz="914400" rtl="0" latinLnBrk="0">
        <a:lnSpc>
          <a:spcPct val="85000"/>
        </a:lnSpc>
        <a:spcBef>
          <a:spcPts val="0"/>
        </a:spcBef>
        <a:spcAft>
          <a:spcPts val="0"/>
        </a:spcAft>
        <a:buClrTx/>
        <a:buSzTx/>
        <a:buFontTx/>
        <a:buNone/>
        <a:tabLst/>
        <a:defRPr b="0" baseline="0" cap="none" i="0" spc="-150" strike="noStrike" sz="4000" u="none">
          <a:solidFill>
            <a:srgbClr val="000000"/>
          </a:solidFill>
          <a:uFillTx/>
          <a:latin typeface="Calibri Light"/>
          <a:ea typeface="Calibri Light"/>
          <a:cs typeface="Calibri Light"/>
          <a:sym typeface="Calibri Light"/>
        </a:defRPr>
      </a:lvl7pPr>
      <a:lvl8pPr marL="0" marR="0" indent="0" algn="ctr" defTabSz="914400" rtl="0" latinLnBrk="0">
        <a:lnSpc>
          <a:spcPct val="85000"/>
        </a:lnSpc>
        <a:spcBef>
          <a:spcPts val="0"/>
        </a:spcBef>
        <a:spcAft>
          <a:spcPts val="0"/>
        </a:spcAft>
        <a:buClrTx/>
        <a:buSzTx/>
        <a:buFontTx/>
        <a:buNone/>
        <a:tabLst/>
        <a:defRPr b="0" baseline="0" cap="none" i="0" spc="-150" strike="noStrike" sz="4000" u="none">
          <a:solidFill>
            <a:srgbClr val="000000"/>
          </a:solidFill>
          <a:uFillTx/>
          <a:latin typeface="Calibri Light"/>
          <a:ea typeface="Calibri Light"/>
          <a:cs typeface="Calibri Light"/>
          <a:sym typeface="Calibri Light"/>
        </a:defRPr>
      </a:lvl8pPr>
      <a:lvl9pPr marL="0" marR="0" indent="0" algn="ctr" defTabSz="914400" rtl="0" latinLnBrk="0">
        <a:lnSpc>
          <a:spcPct val="85000"/>
        </a:lnSpc>
        <a:spcBef>
          <a:spcPts val="0"/>
        </a:spcBef>
        <a:spcAft>
          <a:spcPts val="0"/>
        </a:spcAft>
        <a:buClrTx/>
        <a:buSzTx/>
        <a:buFontTx/>
        <a:buNone/>
        <a:tabLst/>
        <a:defRPr b="0" baseline="0" cap="none" i="0" spc="-150" strike="noStrike" sz="40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120000"/>
        </a:lnSpc>
        <a:spcBef>
          <a:spcPts val="1000"/>
        </a:spcBef>
        <a:spcAft>
          <a:spcPts val="0"/>
        </a:spcAft>
        <a:buClr>
          <a:schemeClr val="accent1"/>
        </a:buClr>
        <a:buSzPct val="110000"/>
        <a:buFontTx/>
        <a:buChar char="▪"/>
        <a:tabLst/>
        <a:defRPr b="0" baseline="0" cap="none" i="0" spc="0" strike="noStrike" sz="1800" u="none">
          <a:solidFill>
            <a:srgbClr val="000000"/>
          </a:solidFill>
          <a:uFillTx/>
          <a:latin typeface="Rockwell"/>
          <a:ea typeface="Rockwell"/>
          <a:cs typeface="Rockwell"/>
          <a:sym typeface="Rockwell"/>
        </a:defRPr>
      </a:lvl1pPr>
      <a:lvl2pPr marL="714375" marR="0" indent="-257175" algn="l" defTabSz="914400" rtl="0" latinLnBrk="0">
        <a:lnSpc>
          <a:spcPct val="120000"/>
        </a:lnSpc>
        <a:spcBef>
          <a:spcPts val="1000"/>
        </a:spcBef>
        <a:spcAft>
          <a:spcPts val="0"/>
        </a:spcAft>
        <a:buClr>
          <a:schemeClr val="accent1"/>
        </a:buClr>
        <a:buSzPct val="110000"/>
        <a:buFontTx/>
        <a:buChar char="▪"/>
        <a:tabLst/>
        <a:defRPr b="0" baseline="0" cap="none" i="0" spc="0" strike="noStrike" sz="1800" u="none">
          <a:solidFill>
            <a:srgbClr val="000000"/>
          </a:solidFill>
          <a:uFillTx/>
          <a:latin typeface="Rockwell"/>
          <a:ea typeface="Rockwell"/>
          <a:cs typeface="Rockwell"/>
          <a:sym typeface="Rockwell"/>
        </a:defRPr>
      </a:lvl2pPr>
      <a:lvl3pPr marL="1208314" marR="0" indent="-293914" algn="l" defTabSz="914400" rtl="0" latinLnBrk="0">
        <a:lnSpc>
          <a:spcPct val="120000"/>
        </a:lnSpc>
        <a:spcBef>
          <a:spcPts val="1000"/>
        </a:spcBef>
        <a:spcAft>
          <a:spcPts val="0"/>
        </a:spcAft>
        <a:buClr>
          <a:schemeClr val="accent1"/>
        </a:buClr>
        <a:buSzPct val="110000"/>
        <a:buFontTx/>
        <a:buChar char="▪"/>
        <a:tabLst/>
        <a:defRPr b="0" baseline="0" cap="none" i="0" spc="0" strike="noStrike" sz="1800" u="none">
          <a:solidFill>
            <a:srgbClr val="000000"/>
          </a:solidFill>
          <a:uFillTx/>
          <a:latin typeface="Rockwell"/>
          <a:ea typeface="Rockwell"/>
          <a:cs typeface="Rockwell"/>
          <a:sym typeface="Rockwell"/>
        </a:defRPr>
      </a:lvl3pPr>
      <a:lvl4pPr marL="1714500" marR="0" indent="-342900" algn="l" defTabSz="914400" rtl="0" latinLnBrk="0">
        <a:lnSpc>
          <a:spcPct val="120000"/>
        </a:lnSpc>
        <a:spcBef>
          <a:spcPts val="1000"/>
        </a:spcBef>
        <a:spcAft>
          <a:spcPts val="0"/>
        </a:spcAft>
        <a:buClr>
          <a:schemeClr val="accent1"/>
        </a:buClr>
        <a:buSzPct val="110000"/>
        <a:buFontTx/>
        <a:buChar char="▪"/>
        <a:tabLst/>
        <a:defRPr b="0" baseline="0" cap="none" i="0" spc="0" strike="noStrike" sz="1800" u="none">
          <a:solidFill>
            <a:srgbClr val="000000"/>
          </a:solidFill>
          <a:uFillTx/>
          <a:latin typeface="Rockwell"/>
          <a:ea typeface="Rockwell"/>
          <a:cs typeface="Rockwell"/>
          <a:sym typeface="Rockwell"/>
        </a:defRPr>
      </a:lvl4pPr>
      <a:lvl5pPr marL="2171700" marR="0" indent="-342900" algn="l" defTabSz="914400" rtl="0" latinLnBrk="0">
        <a:lnSpc>
          <a:spcPct val="120000"/>
        </a:lnSpc>
        <a:spcBef>
          <a:spcPts val="1000"/>
        </a:spcBef>
        <a:spcAft>
          <a:spcPts val="0"/>
        </a:spcAft>
        <a:buClr>
          <a:schemeClr val="accent1"/>
        </a:buClr>
        <a:buSzPct val="110000"/>
        <a:buFontTx/>
        <a:buChar char="▪"/>
        <a:tabLst/>
        <a:defRPr b="0" baseline="0" cap="none" i="0" spc="0" strike="noStrike" sz="1800" u="none">
          <a:solidFill>
            <a:srgbClr val="000000"/>
          </a:solidFill>
          <a:uFillTx/>
          <a:latin typeface="Rockwell"/>
          <a:ea typeface="Rockwell"/>
          <a:cs typeface="Rockwell"/>
          <a:sym typeface="Rockwell"/>
        </a:defRPr>
      </a:lvl5pPr>
      <a:lvl6pPr marL="2628900" marR="0" indent="-342900" algn="l" defTabSz="914400" rtl="0" latinLnBrk="0">
        <a:lnSpc>
          <a:spcPct val="120000"/>
        </a:lnSpc>
        <a:spcBef>
          <a:spcPts val="1000"/>
        </a:spcBef>
        <a:spcAft>
          <a:spcPts val="0"/>
        </a:spcAft>
        <a:buClr>
          <a:schemeClr val="accent1"/>
        </a:buClr>
        <a:buSzPct val="110000"/>
        <a:buFontTx/>
        <a:buChar char="▪"/>
        <a:tabLst/>
        <a:defRPr b="0" baseline="0" cap="none" i="0" spc="0" strike="noStrike" sz="1800" u="none">
          <a:solidFill>
            <a:srgbClr val="000000"/>
          </a:solidFill>
          <a:uFillTx/>
          <a:latin typeface="Rockwell"/>
          <a:ea typeface="Rockwell"/>
          <a:cs typeface="Rockwell"/>
          <a:sym typeface="Rockwell"/>
        </a:defRPr>
      </a:lvl6pPr>
      <a:lvl7pPr marL="3086100" marR="0" indent="-342900" algn="l" defTabSz="914400" rtl="0" latinLnBrk="0">
        <a:lnSpc>
          <a:spcPct val="120000"/>
        </a:lnSpc>
        <a:spcBef>
          <a:spcPts val="1000"/>
        </a:spcBef>
        <a:spcAft>
          <a:spcPts val="0"/>
        </a:spcAft>
        <a:buClr>
          <a:schemeClr val="accent1"/>
        </a:buClr>
        <a:buSzPct val="110000"/>
        <a:buFontTx/>
        <a:buChar char="▪"/>
        <a:tabLst/>
        <a:defRPr b="0" baseline="0" cap="none" i="0" spc="0" strike="noStrike" sz="1800" u="none">
          <a:solidFill>
            <a:srgbClr val="000000"/>
          </a:solidFill>
          <a:uFillTx/>
          <a:latin typeface="Rockwell"/>
          <a:ea typeface="Rockwell"/>
          <a:cs typeface="Rockwell"/>
          <a:sym typeface="Rockwell"/>
        </a:defRPr>
      </a:lvl7pPr>
      <a:lvl8pPr marL="3543300" marR="0" indent="-342900" algn="l" defTabSz="914400" rtl="0" latinLnBrk="0">
        <a:lnSpc>
          <a:spcPct val="120000"/>
        </a:lnSpc>
        <a:spcBef>
          <a:spcPts val="1000"/>
        </a:spcBef>
        <a:spcAft>
          <a:spcPts val="0"/>
        </a:spcAft>
        <a:buClr>
          <a:schemeClr val="accent1"/>
        </a:buClr>
        <a:buSzPct val="110000"/>
        <a:buFontTx/>
        <a:buChar char="▪"/>
        <a:tabLst/>
        <a:defRPr b="0" baseline="0" cap="none" i="0" spc="0" strike="noStrike" sz="1800" u="none">
          <a:solidFill>
            <a:srgbClr val="000000"/>
          </a:solidFill>
          <a:uFillTx/>
          <a:latin typeface="Rockwell"/>
          <a:ea typeface="Rockwell"/>
          <a:cs typeface="Rockwell"/>
          <a:sym typeface="Rockwell"/>
        </a:defRPr>
      </a:lvl8pPr>
      <a:lvl9pPr marL="4000500" marR="0" indent="-342900" algn="l" defTabSz="914400" rtl="0" latinLnBrk="0">
        <a:lnSpc>
          <a:spcPct val="120000"/>
        </a:lnSpc>
        <a:spcBef>
          <a:spcPts val="1000"/>
        </a:spcBef>
        <a:spcAft>
          <a:spcPts val="0"/>
        </a:spcAft>
        <a:buClr>
          <a:schemeClr val="accent1"/>
        </a:buClr>
        <a:buSzPct val="110000"/>
        <a:buFontTx/>
        <a:buChar char="▪"/>
        <a:tabLst/>
        <a:defRPr b="0" baseline="0" cap="none" i="0" spc="0" strike="noStrike" sz="1800" u="none">
          <a:solidFill>
            <a:srgbClr val="000000"/>
          </a:solidFill>
          <a:uFillTx/>
          <a:latin typeface="Rockwell"/>
          <a:ea typeface="Rockwell"/>
          <a:cs typeface="Rockwell"/>
          <a:sym typeface="Rockwell"/>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Rockwell"/>
        </a:defRPr>
      </a:lvl1pPr>
      <a:lvl2pPr marL="0" marR="0" indent="4572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Rockwell"/>
        </a:defRPr>
      </a:lvl2pPr>
      <a:lvl3pPr marL="0" marR="0" indent="9144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Rockwell"/>
        </a:defRPr>
      </a:lvl3pPr>
      <a:lvl4pPr marL="0" marR="0" indent="13716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Rockwell"/>
        </a:defRPr>
      </a:lvl4pPr>
      <a:lvl5pPr marL="0" marR="0" indent="18288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Rockwell"/>
        </a:defRPr>
      </a:lvl5pPr>
      <a:lvl6pPr marL="0" marR="0" indent="22860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Rockwell"/>
        </a:defRPr>
      </a:lvl6pPr>
      <a:lvl7pPr marL="0" marR="0" indent="27432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Rockwell"/>
        </a:defRPr>
      </a:lvl7pPr>
      <a:lvl8pPr marL="0" marR="0" indent="32004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Rockwell"/>
        </a:defRPr>
      </a:lvl8pPr>
      <a:lvl9pPr marL="0" marR="0" indent="36576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Rockwel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1" Type="http://schemas.openxmlformats.org/officeDocument/2006/relationships/image" Target="../media/image2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21.png"/><Relationship Id="rId6" Type="http://schemas.openxmlformats.org/officeDocument/2006/relationships/image" Target="../media/image11.png"/><Relationship Id="rId7" Type="http://schemas.openxmlformats.org/officeDocument/2006/relationships/image" Target="../media/image27.png"/><Relationship Id="rId8" Type="http://schemas.openxmlformats.org/officeDocument/2006/relationships/image" Target="../media/image1.png"/><Relationship Id="rId9" Type="http://schemas.openxmlformats.org/officeDocument/2006/relationships/image" Target="../media/image1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 Id="rId4"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2060"/>
        </a:solidFill>
      </p:bgPr>
    </p:bg>
    <p:spTree>
      <p:nvGrpSpPr>
        <p:cNvPr id="1" name=""/>
        <p:cNvGrpSpPr/>
        <p:nvPr/>
      </p:nvGrpSpPr>
      <p:grpSpPr>
        <a:xfrm>
          <a:off x="0" y="0"/>
          <a:ext cx="0" cy="0"/>
          <a:chOff x="0" y="0"/>
          <a:chExt cx="0" cy="0"/>
        </a:xfrm>
      </p:grpSpPr>
      <p:sp>
        <p:nvSpPr>
          <p:cNvPr id="296" name="Rectangle 1"/>
          <p:cNvSpPr/>
          <p:nvPr/>
        </p:nvSpPr>
        <p:spPr>
          <a:xfrm>
            <a:off x="435847" y="389050"/>
            <a:ext cx="11240339" cy="6063200"/>
          </a:xfrm>
          <a:prstGeom prst="rect">
            <a:avLst/>
          </a:prstGeom>
          <a:solidFill>
            <a:schemeClr val="accent4"/>
          </a:solidFill>
          <a:ln w="15875">
            <a:solidFill>
              <a:srgbClr val="DEE6F5"/>
            </a:solidFill>
          </a:ln>
        </p:spPr>
        <p:txBody>
          <a:bodyPr lIns="45719" rIns="45719" anchor="ctr"/>
          <a:lstStyle/>
          <a:p>
            <a:pPr algn="ctr">
              <a:defRPr>
                <a:solidFill>
                  <a:srgbClr val="FFFFFF"/>
                </a:solidFill>
              </a:defRPr>
            </a:pPr>
          </a:p>
        </p:txBody>
      </p:sp>
      <p:pic>
        <p:nvPicPr>
          <p:cNvPr id="297" name="Picture 55" descr="Picture 55"/>
          <p:cNvPicPr>
            <a:picLocks noChangeAspect="1"/>
          </p:cNvPicPr>
          <p:nvPr/>
        </p:nvPicPr>
        <p:blipFill>
          <a:blip r:embed="rId3">
            <a:extLst/>
          </a:blip>
          <a:stretch>
            <a:fillRect/>
          </a:stretch>
        </p:blipFill>
        <p:spPr>
          <a:xfrm>
            <a:off x="4572704" y="5744452"/>
            <a:ext cx="2966624" cy="611867"/>
          </a:xfrm>
          <a:prstGeom prst="rect">
            <a:avLst/>
          </a:prstGeom>
          <a:ln w="12700">
            <a:miter lim="400000"/>
          </a:ln>
        </p:spPr>
      </p:pic>
      <p:sp>
        <p:nvSpPr>
          <p:cNvPr id="298" name="Rectangle 58"/>
          <p:cNvSpPr txBox="1"/>
          <p:nvPr/>
        </p:nvSpPr>
        <p:spPr>
          <a:xfrm>
            <a:off x="266508" y="529053"/>
            <a:ext cx="11363957" cy="6987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5400">
                <a:solidFill>
                  <a:srgbClr val="002060"/>
                </a:solidFill>
                <a:effectLst>
                  <a:outerShdw sx="100000" sy="100000" kx="0" ky="0" algn="b" rotWithShape="0" blurRad="38100" dist="25400" dir="5400000">
                    <a:srgbClr val="6E747A">
                      <a:alpha val="43000"/>
                    </a:srgbClr>
                  </a:outerShdw>
                </a:effectLst>
                <a:latin typeface="Abadi"/>
                <a:ea typeface="Abadi"/>
                <a:cs typeface="Abadi"/>
                <a:sym typeface="Abadi"/>
              </a:defRPr>
            </a:pPr>
            <a:r>
              <a:t>Welcome to</a:t>
            </a:r>
          </a:p>
          <a:p>
            <a:pPr algn="ctr">
              <a:defRPr b="1" sz="6600">
                <a:solidFill>
                  <a:srgbClr val="002060"/>
                </a:solidFill>
                <a:effectLst>
                  <a:outerShdw sx="100000" sy="100000" kx="0" ky="0" algn="b" rotWithShape="0" blurRad="38100" dist="25400" dir="5400000">
                    <a:srgbClr val="6E747A">
                      <a:alpha val="43000"/>
                    </a:srgbClr>
                  </a:outerShdw>
                </a:effectLst>
                <a:latin typeface="Abadi"/>
                <a:ea typeface="Abadi"/>
                <a:cs typeface="Abadi"/>
                <a:sym typeface="Abadi"/>
              </a:defRPr>
            </a:pPr>
            <a:r>
              <a:t>A Leader Builds Partnerships</a:t>
            </a:r>
          </a:p>
          <a:p>
            <a:pPr algn="ctr">
              <a:defRPr sz="4000">
                <a:solidFill>
                  <a:srgbClr val="002060"/>
                </a:solidFill>
                <a:effectLst>
                  <a:outerShdw sx="100000" sy="100000" kx="0" ky="0" algn="b" rotWithShape="0" blurRad="38100" dist="25400" dir="5400000">
                    <a:srgbClr val="6E747A">
                      <a:alpha val="43000"/>
                    </a:srgbClr>
                  </a:outerShdw>
                </a:effectLst>
                <a:latin typeface="Abadi"/>
                <a:ea typeface="Abadi"/>
                <a:cs typeface="Abadi"/>
                <a:sym typeface="Abadi"/>
              </a:defRPr>
            </a:pPr>
            <a:r>
              <a:t>February 2024</a:t>
            </a:r>
          </a:p>
          <a:p>
            <a:pPr algn="ctr">
              <a:defRPr b="1" sz="2800">
                <a:solidFill>
                  <a:srgbClr val="002060"/>
                </a:solidFill>
                <a:effectLst>
                  <a:outerShdw sx="100000" sy="100000" kx="0" ky="0" algn="b" rotWithShape="0" blurRad="38100" dist="25400" dir="5400000">
                    <a:srgbClr val="6E747A">
                      <a:alpha val="43000"/>
                    </a:srgbClr>
                  </a:outerShdw>
                </a:effectLst>
                <a:latin typeface="Abadi"/>
                <a:ea typeface="Abadi"/>
                <a:cs typeface="Abadi"/>
                <a:sym typeface="Abadi"/>
              </a:defRPr>
            </a:pPr>
          </a:p>
          <a:p>
            <a:pPr algn="ctr">
              <a:defRPr b="1" sz="3000">
                <a:solidFill>
                  <a:srgbClr val="002060"/>
                </a:solidFill>
                <a:effectLst>
                  <a:outerShdw sx="100000" sy="100000" kx="0" ky="0" algn="b" rotWithShape="0" blurRad="38100" dist="25400" dir="5400000">
                    <a:srgbClr val="6E747A">
                      <a:alpha val="43000"/>
                    </a:srgbClr>
                  </a:outerShdw>
                </a:effectLst>
                <a:latin typeface="Abadi"/>
                <a:ea typeface="Abadi"/>
                <a:cs typeface="Abadi"/>
                <a:sym typeface="Abadi"/>
              </a:defRPr>
            </a:pPr>
            <a:r>
              <a:t>Presenter Team: </a:t>
            </a:r>
          </a:p>
          <a:p>
            <a:pPr algn="ctr">
              <a:defRPr b="1" sz="3000">
                <a:solidFill>
                  <a:srgbClr val="002060"/>
                </a:solidFill>
                <a:effectLst>
                  <a:outerShdw sx="100000" sy="100000" kx="0" ky="0" algn="b" rotWithShape="0" blurRad="38100" dist="25400" dir="5400000">
                    <a:srgbClr val="6E747A">
                      <a:alpha val="43000"/>
                    </a:srgbClr>
                  </a:outerShdw>
                </a:effectLst>
                <a:latin typeface="Abadi"/>
                <a:ea typeface="Abadi"/>
                <a:cs typeface="Abadi"/>
                <a:sym typeface="Abadi"/>
              </a:defRPr>
            </a:pPr>
            <a:r>
              <a:t>Anita McDonald, IPDG D5500</a:t>
            </a:r>
          </a:p>
          <a:p>
            <a:pPr algn="ctr">
              <a:defRPr b="1" sz="3000">
                <a:solidFill>
                  <a:srgbClr val="002060"/>
                </a:solidFill>
                <a:effectLst>
                  <a:outerShdw sx="100000" sy="100000" kx="0" ky="0" algn="b" rotWithShape="0" blurRad="38100" dist="25400" dir="5400000">
                    <a:srgbClr val="6E747A">
                      <a:alpha val="43000"/>
                    </a:srgbClr>
                  </a:outerShdw>
                </a:effectLst>
                <a:latin typeface="Abadi"/>
                <a:ea typeface="Abadi"/>
                <a:cs typeface="Abadi"/>
                <a:sym typeface="Abadi"/>
              </a:defRPr>
            </a:pPr>
            <a:r>
              <a:t>Ricardo “Taco” Loretta, PDG D5330</a:t>
            </a:r>
          </a:p>
          <a:p>
            <a:pPr algn="ctr">
              <a:defRPr b="1" sz="3000">
                <a:solidFill>
                  <a:srgbClr val="002060"/>
                </a:solidFill>
                <a:effectLst>
                  <a:outerShdw sx="100000" sy="100000" kx="0" ky="0" algn="b" rotWithShape="0" blurRad="38100" dist="25400" dir="5400000">
                    <a:srgbClr val="6E747A">
                      <a:alpha val="43000"/>
                    </a:srgbClr>
                  </a:outerShdw>
                </a:effectLst>
                <a:latin typeface="Abadi"/>
                <a:ea typeface="Abadi"/>
                <a:cs typeface="Abadi"/>
                <a:sym typeface="Abadi"/>
              </a:defRPr>
            </a:pPr>
            <a:r>
              <a:t>Sandy Matsui, PDG D5000</a:t>
            </a:r>
          </a:p>
          <a:p>
            <a:pPr algn="ctr">
              <a:defRPr b="1" sz="3000">
                <a:solidFill>
                  <a:srgbClr val="002060"/>
                </a:solidFill>
                <a:effectLst>
                  <a:outerShdw sx="100000" sy="100000" kx="0" ky="0" algn="b" rotWithShape="0" blurRad="38100" dist="25400" dir="5400000">
                    <a:srgbClr val="6E747A">
                      <a:alpha val="43000"/>
                    </a:srgbClr>
                  </a:outerShdw>
                </a:effectLst>
                <a:latin typeface="Abadi"/>
                <a:ea typeface="Abadi"/>
                <a:cs typeface="Abadi"/>
                <a:sym typeface="Abadi"/>
              </a:defRPr>
            </a:pPr>
            <a:r>
              <a:t>Kathleen Terry, D5280</a:t>
            </a:r>
          </a:p>
          <a:p>
            <a:pPr algn="ctr">
              <a:defRPr b="1" sz="2400">
                <a:solidFill>
                  <a:srgbClr val="002060"/>
                </a:solidFill>
                <a:effectLst>
                  <a:outerShdw sx="100000" sy="100000" kx="0" ky="0" algn="b" rotWithShape="0" blurRad="38100" dist="25400" dir="5400000">
                    <a:srgbClr val="6E747A">
                      <a:alpha val="43000"/>
                    </a:srgbClr>
                  </a:outerShdw>
                </a:effectLst>
                <a:latin typeface="Abadi"/>
                <a:ea typeface="Abadi"/>
                <a:cs typeface="Abadi"/>
                <a:sym typeface="Abadi"/>
              </a:defRPr>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B4C7E7"/>
            </a:gs>
            <a:gs pos="46000">
              <a:srgbClr val="4D79C7"/>
            </a:gs>
            <a:gs pos="100000">
              <a:srgbClr val="264478"/>
            </a:gs>
          </a:gsLst>
          <a:path path="circle">
            <a:fillToRect l="50000" t="50000" r="50000" b="50000"/>
          </a:path>
        </a:gradFill>
      </p:bgPr>
    </p:bg>
    <p:spTree>
      <p:nvGrpSpPr>
        <p:cNvPr id="1" name=""/>
        <p:cNvGrpSpPr/>
        <p:nvPr/>
      </p:nvGrpSpPr>
      <p:grpSpPr>
        <a:xfrm>
          <a:off x="0" y="0"/>
          <a:ext cx="0" cy="0"/>
          <a:chOff x="0" y="0"/>
          <a:chExt cx="0" cy="0"/>
        </a:xfrm>
      </p:grpSpPr>
      <p:grpSp>
        <p:nvGrpSpPr>
          <p:cNvPr id="462" name="Group 155"/>
          <p:cNvGrpSpPr/>
          <p:nvPr/>
        </p:nvGrpSpPr>
        <p:grpSpPr>
          <a:xfrm>
            <a:off x="4762" y="-1"/>
            <a:ext cx="12161840" cy="6853240"/>
            <a:chOff x="0" y="0"/>
            <a:chExt cx="12161838" cy="6853238"/>
          </a:xfrm>
        </p:grpSpPr>
        <p:sp>
          <p:nvSpPr>
            <p:cNvPr id="441" name="Freeform 5"/>
            <p:cNvSpPr/>
            <p:nvPr/>
          </p:nvSpPr>
          <p:spPr>
            <a:xfrm>
              <a:off x="2406230" y="0"/>
              <a:ext cx="2757909" cy="6843713"/>
            </a:xfrm>
            <a:custGeom>
              <a:avLst/>
              <a:gdLst/>
              <a:ahLst/>
              <a:cxnLst>
                <a:cxn ang="0">
                  <a:pos x="wd2" y="hd2"/>
                </a:cxn>
                <a:cxn ang="5400000">
                  <a:pos x="wd2" y="hd2"/>
                </a:cxn>
                <a:cxn ang="10800000">
                  <a:pos x="wd2" y="hd2"/>
                </a:cxn>
                <a:cxn ang="16200000">
                  <a:pos x="wd2" y="hd2"/>
                </a:cxn>
              </a:cxnLst>
              <a:rect l="0" t="0" r="r" b="b"/>
              <a:pathLst>
                <a:path w="15423" h="21600" fill="norm" stroke="1" extrusionOk="0">
                  <a:moveTo>
                    <a:pt x="15423" y="0"/>
                  </a:moveTo>
                  <a:cubicBezTo>
                    <a:pt x="2617" y="3315"/>
                    <a:pt x="-6177" y="15585"/>
                    <a:pt x="538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42" name="Freeform 6"/>
            <p:cNvSpPr/>
            <p:nvPr/>
          </p:nvSpPr>
          <p:spPr>
            <a:xfrm>
              <a:off x="10621962" y="9525"/>
              <a:ext cx="1539876" cy="555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867" y="11815"/>
                    <a:pt x="7133" y="5169"/>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43" name="Freeform 7"/>
            <p:cNvSpPr/>
            <p:nvPr/>
          </p:nvSpPr>
          <p:spPr>
            <a:xfrm>
              <a:off x="10242550" y="5013325"/>
              <a:ext cx="1919289" cy="1830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806" y="15260"/>
                    <a:pt x="15238" y="796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44" name="Freeform 8"/>
            <p:cNvSpPr/>
            <p:nvPr/>
          </p:nvSpPr>
          <p:spPr>
            <a:xfrm>
              <a:off x="2159639" y="0"/>
              <a:ext cx="2633024" cy="6843713"/>
            </a:xfrm>
            <a:custGeom>
              <a:avLst/>
              <a:gdLst/>
              <a:ahLst/>
              <a:cxnLst>
                <a:cxn ang="0">
                  <a:pos x="wd2" y="hd2"/>
                </a:cxn>
                <a:cxn ang="5400000">
                  <a:pos x="wd2" y="hd2"/>
                </a:cxn>
                <a:cxn ang="10800000">
                  <a:pos x="wd2" y="hd2"/>
                </a:cxn>
                <a:cxn ang="16200000">
                  <a:pos x="wd2" y="hd2"/>
                </a:cxn>
              </a:cxnLst>
              <a:rect l="0" t="0" r="r" b="b"/>
              <a:pathLst>
                <a:path w="15469" h="21600" fill="norm" stroke="1" extrusionOk="0">
                  <a:moveTo>
                    <a:pt x="15469" y="0"/>
                  </a:moveTo>
                  <a:cubicBezTo>
                    <a:pt x="2576" y="3600"/>
                    <a:pt x="-6131" y="15510"/>
                    <a:pt x="5339"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445" name="Freeform 9"/>
            <p:cNvSpPr/>
            <p:nvPr/>
          </p:nvSpPr>
          <p:spPr>
            <a:xfrm>
              <a:off x="11198225" y="9525"/>
              <a:ext cx="963614" cy="3667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684" y="12904"/>
                    <a:pt x="7235" y="5891"/>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446" name="Freeform 10"/>
            <p:cNvSpPr/>
            <p:nvPr/>
          </p:nvSpPr>
          <p:spPr>
            <a:xfrm>
              <a:off x="10490200" y="5275263"/>
              <a:ext cx="1666876" cy="1577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92" y="15094"/>
                    <a:pt x="15077" y="7872"/>
                    <a:pt x="2160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447" name="Freeform 11"/>
            <p:cNvSpPr/>
            <p:nvPr/>
          </p:nvSpPr>
          <p:spPr>
            <a:xfrm>
              <a:off x="2023292" y="0"/>
              <a:ext cx="2594747" cy="6843713"/>
            </a:xfrm>
            <a:custGeom>
              <a:avLst/>
              <a:gdLst/>
              <a:ahLst/>
              <a:cxnLst>
                <a:cxn ang="0">
                  <a:pos x="wd2" y="hd2"/>
                </a:cxn>
                <a:cxn ang="5400000">
                  <a:pos x="wd2" y="hd2"/>
                </a:cxn>
                <a:cxn ang="10800000">
                  <a:pos x="wd2" y="hd2"/>
                </a:cxn>
                <a:cxn ang="16200000">
                  <a:pos x="wd2" y="hd2"/>
                </a:cxn>
              </a:cxnLst>
              <a:rect l="0" t="0" r="r" b="b"/>
              <a:pathLst>
                <a:path w="15478" h="21600" fill="norm" stroke="1" extrusionOk="0">
                  <a:moveTo>
                    <a:pt x="15478" y="0"/>
                  </a:moveTo>
                  <a:cubicBezTo>
                    <a:pt x="2609" y="3675"/>
                    <a:pt x="-6122" y="15495"/>
                    <a:pt x="5302"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48" name="Freeform 12"/>
            <p:cNvSpPr/>
            <p:nvPr/>
          </p:nvSpPr>
          <p:spPr>
            <a:xfrm>
              <a:off x="11496675" y="9525"/>
              <a:ext cx="665164" cy="257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657" y="13600"/>
                    <a:pt x="7406" y="640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49" name="Freeform 13"/>
            <p:cNvSpPr/>
            <p:nvPr/>
          </p:nvSpPr>
          <p:spPr>
            <a:xfrm>
              <a:off x="10636250" y="5408613"/>
              <a:ext cx="1525589" cy="1435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71" y="15020"/>
                    <a:pt x="15006" y="7796"/>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50" name="Freeform 14"/>
            <p:cNvSpPr/>
            <p:nvPr/>
          </p:nvSpPr>
          <p:spPr>
            <a:xfrm>
              <a:off x="1889105" y="0"/>
              <a:ext cx="2352696" cy="6843713"/>
            </a:xfrm>
            <a:custGeom>
              <a:avLst/>
              <a:gdLst/>
              <a:ahLst/>
              <a:cxnLst>
                <a:cxn ang="0">
                  <a:pos x="wd2" y="hd2"/>
                </a:cxn>
                <a:cxn ang="5400000">
                  <a:pos x="wd2" y="hd2"/>
                </a:cxn>
                <a:cxn ang="10800000">
                  <a:pos x="wd2" y="hd2"/>
                </a:cxn>
                <a:cxn ang="16200000">
                  <a:pos x="wd2" y="hd2"/>
                </a:cxn>
              </a:cxnLst>
              <a:rect l="0" t="0" r="r" b="b"/>
              <a:pathLst>
                <a:path w="15661" h="21600" fill="norm" stroke="1" extrusionOk="0">
                  <a:moveTo>
                    <a:pt x="15661" y="0"/>
                  </a:moveTo>
                  <a:cubicBezTo>
                    <a:pt x="2220" y="3840"/>
                    <a:pt x="-5939" y="15615"/>
                    <a:pt x="5288"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51" name="Freeform 15"/>
            <p:cNvSpPr/>
            <p:nvPr/>
          </p:nvSpPr>
          <p:spPr>
            <a:xfrm>
              <a:off x="10798175" y="5518150"/>
              <a:ext cx="1363664" cy="1325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01" y="14942"/>
                    <a:pt x="14902" y="774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52" name="Freeform 16"/>
            <p:cNvSpPr/>
            <p:nvPr/>
          </p:nvSpPr>
          <p:spPr>
            <a:xfrm>
              <a:off x="1748561" y="0"/>
              <a:ext cx="2366240" cy="6843713"/>
            </a:xfrm>
            <a:custGeom>
              <a:avLst/>
              <a:gdLst/>
              <a:ahLst/>
              <a:cxnLst>
                <a:cxn ang="0">
                  <a:pos x="wd2" y="hd2"/>
                </a:cxn>
                <a:cxn ang="5400000">
                  <a:pos x="wd2" y="hd2"/>
                </a:cxn>
                <a:cxn ang="10800000">
                  <a:pos x="wd2" y="hd2"/>
                </a:cxn>
                <a:cxn ang="16200000">
                  <a:pos x="wd2" y="hd2"/>
                </a:cxn>
              </a:cxnLst>
              <a:rect l="0" t="0" r="r" b="b"/>
              <a:pathLst>
                <a:path w="15821" h="21600" fill="norm" stroke="1" extrusionOk="0">
                  <a:moveTo>
                    <a:pt x="15821" y="0"/>
                  </a:moveTo>
                  <a:cubicBezTo>
                    <a:pt x="2385" y="3975"/>
                    <a:pt x="-5779" y="15390"/>
                    <a:pt x="4926"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53" name="Freeform 17"/>
            <p:cNvSpPr/>
            <p:nvPr/>
          </p:nvSpPr>
          <p:spPr>
            <a:xfrm>
              <a:off x="10974387" y="5694363"/>
              <a:ext cx="1187451" cy="1149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03" y="14817"/>
                    <a:pt x="14861" y="758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54" name="Freeform 18"/>
            <p:cNvSpPr/>
            <p:nvPr/>
          </p:nvSpPr>
          <p:spPr>
            <a:xfrm>
              <a:off x="1445051" y="0"/>
              <a:ext cx="2455437" cy="6843713"/>
            </a:xfrm>
            <a:custGeom>
              <a:avLst/>
              <a:gdLst/>
              <a:ahLst/>
              <a:cxnLst>
                <a:cxn ang="0">
                  <a:pos x="wd2" y="hd2"/>
                </a:cxn>
                <a:cxn ang="5400000">
                  <a:pos x="wd2" y="hd2"/>
                </a:cxn>
                <a:cxn ang="10800000">
                  <a:pos x="wd2" y="hd2"/>
                </a:cxn>
                <a:cxn ang="16200000">
                  <a:pos x="wd2" y="hd2"/>
                </a:cxn>
              </a:cxnLst>
              <a:rect l="0" t="0" r="r" b="b"/>
              <a:pathLst>
                <a:path w="15503" h="21600" fill="norm" stroke="1" extrusionOk="0">
                  <a:moveTo>
                    <a:pt x="15503" y="0"/>
                  </a:moveTo>
                  <a:cubicBezTo>
                    <a:pt x="3383" y="4230"/>
                    <a:pt x="-6097" y="15270"/>
                    <a:pt x="4763"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55" name="Freeform 19"/>
            <p:cNvSpPr/>
            <p:nvPr/>
          </p:nvSpPr>
          <p:spPr>
            <a:xfrm>
              <a:off x="11282362" y="6049963"/>
              <a:ext cx="879476" cy="793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356" y="14745"/>
                    <a:pt x="14595" y="750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56" name="Freeform 20"/>
            <p:cNvSpPr/>
            <p:nvPr/>
          </p:nvSpPr>
          <p:spPr>
            <a:xfrm>
              <a:off x="1106121" y="0"/>
              <a:ext cx="2205404" cy="6843713"/>
            </a:xfrm>
            <a:custGeom>
              <a:avLst/>
              <a:gdLst/>
              <a:ahLst/>
              <a:cxnLst>
                <a:cxn ang="0">
                  <a:pos x="wd2" y="hd2"/>
                </a:cxn>
                <a:cxn ang="5400000">
                  <a:pos x="wd2" y="hd2"/>
                </a:cxn>
                <a:cxn ang="10800000">
                  <a:pos x="wd2" y="hd2"/>
                </a:cxn>
                <a:cxn ang="16200000">
                  <a:pos x="wd2" y="hd2"/>
                </a:cxn>
              </a:cxnLst>
              <a:rect l="0" t="0" r="r" b="b"/>
              <a:pathLst>
                <a:path w="17528" h="21600" fill="norm" stroke="1" extrusionOk="0">
                  <a:moveTo>
                    <a:pt x="17528" y="0"/>
                  </a:moveTo>
                  <a:cubicBezTo>
                    <a:pt x="3971" y="4800"/>
                    <a:pt x="-4072" y="14685"/>
                    <a:pt x="2121"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pPr/>
            </a:p>
          </p:txBody>
        </p:sp>
        <p:sp>
          <p:nvSpPr>
            <p:cNvPr id="457" name="Freeform 21"/>
            <p:cNvSpPr/>
            <p:nvPr/>
          </p:nvSpPr>
          <p:spPr>
            <a:xfrm>
              <a:off x="840192" y="0"/>
              <a:ext cx="2361797" cy="6843713"/>
            </a:xfrm>
            <a:custGeom>
              <a:avLst/>
              <a:gdLst/>
              <a:ahLst/>
              <a:cxnLst>
                <a:cxn ang="0">
                  <a:pos x="wd2" y="hd2"/>
                </a:cxn>
                <a:cxn ang="5400000">
                  <a:pos x="wd2" y="hd2"/>
                </a:cxn>
                <a:cxn ang="10800000">
                  <a:pos x="wd2" y="hd2"/>
                </a:cxn>
                <a:cxn ang="16200000">
                  <a:pos x="wd2" y="hd2"/>
                </a:cxn>
              </a:cxnLst>
              <a:rect l="0" t="0" r="r" b="b"/>
              <a:pathLst>
                <a:path w="17324" h="21600" fill="norm" stroke="1" extrusionOk="0">
                  <a:moveTo>
                    <a:pt x="17324" y="0"/>
                  </a:moveTo>
                  <a:cubicBezTo>
                    <a:pt x="4364" y="4875"/>
                    <a:pt x="-4276" y="14400"/>
                    <a:pt x="2204" y="21600"/>
                  </a:cubicBezTo>
                </a:path>
              </a:pathLst>
            </a:custGeom>
            <a:noFill/>
            <a:ln w="9525" cap="flat">
              <a:solidFill>
                <a:srgbClr val="000000">
                  <a:alpha val="20000"/>
                </a:srgbClr>
              </a:solidFill>
              <a:prstDash val="lgDash"/>
              <a:miter lim="800000"/>
            </a:ln>
            <a:effectLst/>
          </p:spPr>
          <p:txBody>
            <a:bodyPr wrap="square" lIns="45719" tIns="45719" rIns="45719" bIns="45719" numCol="1" anchor="t">
              <a:noAutofit/>
            </a:bodyPr>
            <a:lstStyle/>
            <a:p>
              <a:pPr/>
            </a:p>
          </p:txBody>
        </p:sp>
        <p:sp>
          <p:nvSpPr>
            <p:cNvPr id="458" name="Freeform 22"/>
            <p:cNvSpPr/>
            <p:nvPr/>
          </p:nvSpPr>
          <p:spPr>
            <a:xfrm>
              <a:off x="19004" y="0"/>
              <a:ext cx="1962195" cy="6843713"/>
            </a:xfrm>
            <a:custGeom>
              <a:avLst/>
              <a:gdLst/>
              <a:ahLst/>
              <a:cxnLst>
                <a:cxn ang="0">
                  <a:pos x="wd2" y="hd2"/>
                </a:cxn>
                <a:cxn ang="5400000">
                  <a:pos x="wd2" y="hd2"/>
                </a:cxn>
                <a:cxn ang="10800000">
                  <a:pos x="wd2" y="hd2"/>
                </a:cxn>
                <a:cxn ang="16200000">
                  <a:pos x="wd2" y="hd2"/>
                </a:cxn>
              </a:cxnLst>
              <a:rect l="0" t="0" r="r" b="b"/>
              <a:pathLst>
                <a:path w="17634" h="21600" fill="norm" stroke="1" extrusionOk="0">
                  <a:moveTo>
                    <a:pt x="17634" y="0"/>
                  </a:moveTo>
                  <a:cubicBezTo>
                    <a:pt x="687" y="5340"/>
                    <a:pt x="-3966" y="14145"/>
                    <a:pt x="3334"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59" name="Freeform 23"/>
            <p:cNvSpPr/>
            <p:nvPr/>
          </p:nvSpPr>
          <p:spPr>
            <a:xfrm>
              <a:off x="9525" y="9524"/>
              <a:ext cx="1771651" cy="31988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0134" y="5873"/>
                    <a:pt x="2953" y="13127"/>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60" name="Freeform 24"/>
            <p:cNvSpPr/>
            <p:nvPr/>
          </p:nvSpPr>
          <p:spPr>
            <a:xfrm>
              <a:off x="0" y="6016625"/>
              <a:ext cx="214313" cy="827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280" y="7324"/>
                    <a:pt x="12480" y="14648"/>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61" name="Freeform 25"/>
            <p:cNvSpPr/>
            <p:nvPr/>
          </p:nvSpPr>
          <p:spPr>
            <a:xfrm>
              <a:off x="9525" y="0"/>
              <a:ext cx="1562101" cy="2228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409" y="6125"/>
                    <a:pt x="4530" y="13264"/>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grpSp>
      <p:grpSp>
        <p:nvGrpSpPr>
          <p:cNvPr id="466" name="Group 178"/>
          <p:cNvGrpSpPr/>
          <p:nvPr/>
        </p:nvGrpSpPr>
        <p:grpSpPr>
          <a:xfrm>
            <a:off x="800143" y="1699589"/>
            <a:ext cx="3674478" cy="3470422"/>
            <a:chOff x="0" y="0"/>
            <a:chExt cx="3674476" cy="3470421"/>
          </a:xfrm>
        </p:grpSpPr>
        <p:sp>
          <p:nvSpPr>
            <p:cNvPr id="463" name="Rectangle 179"/>
            <p:cNvSpPr/>
            <p:nvPr/>
          </p:nvSpPr>
          <p:spPr>
            <a:xfrm>
              <a:off x="-1" y="0"/>
              <a:ext cx="3674478" cy="502921"/>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464" name="Isosceles Triangle 22"/>
            <p:cNvSpPr/>
            <p:nvPr/>
          </p:nvSpPr>
          <p:spPr>
            <a:xfrm rot="10800000">
              <a:off x="1682341" y="3198018"/>
              <a:ext cx="315988" cy="272404"/>
            </a:xfrm>
            <a:prstGeom prst="triangle">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p>
          </p:txBody>
        </p:sp>
        <p:sp>
          <p:nvSpPr>
            <p:cNvPr id="465" name="Rectangle 181"/>
            <p:cNvSpPr/>
            <p:nvPr/>
          </p:nvSpPr>
          <p:spPr>
            <a:xfrm>
              <a:off x="6191" y="576072"/>
              <a:ext cx="3668286" cy="2624328"/>
            </a:xfrm>
            <a:prstGeom prst="rect">
              <a:avLst/>
            </a:pr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p>
          </p:txBody>
        </p:sp>
      </p:grpSp>
      <p:sp>
        <p:nvSpPr>
          <p:cNvPr id="467" name="Rectangle 183"/>
          <p:cNvSpPr/>
          <p:nvPr/>
        </p:nvSpPr>
        <p:spPr>
          <a:xfrm>
            <a:off x="-1" y="0"/>
            <a:ext cx="12191697" cy="6858000"/>
          </a:xfrm>
          <a:prstGeom prst="rect">
            <a:avLst/>
          </a:prstGeom>
          <a:ln w="12700">
            <a:miter lim="400000"/>
          </a:ln>
        </p:spPr>
        <p:txBody>
          <a:bodyPr lIns="45719" rIns="45719" anchor="ctr"/>
          <a:lstStyle/>
          <a:p>
            <a:pPr algn="ctr">
              <a:defRPr>
                <a:solidFill>
                  <a:srgbClr val="FFFFFF"/>
                </a:solidFill>
              </a:defRPr>
            </a:pPr>
          </a:p>
        </p:txBody>
      </p:sp>
      <p:grpSp>
        <p:nvGrpSpPr>
          <p:cNvPr id="489" name="Group 185"/>
          <p:cNvGrpSpPr/>
          <p:nvPr/>
        </p:nvGrpSpPr>
        <p:grpSpPr>
          <a:xfrm>
            <a:off x="4762" y="-1"/>
            <a:ext cx="12161840" cy="6853240"/>
            <a:chOff x="0" y="0"/>
            <a:chExt cx="12161838" cy="6853238"/>
          </a:xfrm>
        </p:grpSpPr>
        <p:sp>
          <p:nvSpPr>
            <p:cNvPr id="468" name="Freeform 5"/>
            <p:cNvSpPr/>
            <p:nvPr/>
          </p:nvSpPr>
          <p:spPr>
            <a:xfrm>
              <a:off x="2406230" y="0"/>
              <a:ext cx="2757909" cy="6843713"/>
            </a:xfrm>
            <a:custGeom>
              <a:avLst/>
              <a:gdLst/>
              <a:ahLst/>
              <a:cxnLst>
                <a:cxn ang="0">
                  <a:pos x="wd2" y="hd2"/>
                </a:cxn>
                <a:cxn ang="5400000">
                  <a:pos x="wd2" y="hd2"/>
                </a:cxn>
                <a:cxn ang="10800000">
                  <a:pos x="wd2" y="hd2"/>
                </a:cxn>
                <a:cxn ang="16200000">
                  <a:pos x="wd2" y="hd2"/>
                </a:cxn>
              </a:cxnLst>
              <a:rect l="0" t="0" r="r" b="b"/>
              <a:pathLst>
                <a:path w="15423" h="21600" fill="norm" stroke="1" extrusionOk="0">
                  <a:moveTo>
                    <a:pt x="15423" y="0"/>
                  </a:moveTo>
                  <a:cubicBezTo>
                    <a:pt x="2617" y="3315"/>
                    <a:pt x="-6177" y="15585"/>
                    <a:pt x="538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69" name="Freeform 6"/>
            <p:cNvSpPr/>
            <p:nvPr/>
          </p:nvSpPr>
          <p:spPr>
            <a:xfrm>
              <a:off x="10621962" y="9525"/>
              <a:ext cx="1539876" cy="555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867" y="11815"/>
                    <a:pt x="7133" y="5169"/>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70" name="Freeform 7"/>
            <p:cNvSpPr/>
            <p:nvPr/>
          </p:nvSpPr>
          <p:spPr>
            <a:xfrm>
              <a:off x="10242550" y="5013325"/>
              <a:ext cx="1919289" cy="1830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806" y="15260"/>
                    <a:pt x="15238" y="796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71" name="Freeform 8"/>
            <p:cNvSpPr/>
            <p:nvPr/>
          </p:nvSpPr>
          <p:spPr>
            <a:xfrm>
              <a:off x="2159639" y="0"/>
              <a:ext cx="2633024" cy="6843713"/>
            </a:xfrm>
            <a:custGeom>
              <a:avLst/>
              <a:gdLst/>
              <a:ahLst/>
              <a:cxnLst>
                <a:cxn ang="0">
                  <a:pos x="wd2" y="hd2"/>
                </a:cxn>
                <a:cxn ang="5400000">
                  <a:pos x="wd2" y="hd2"/>
                </a:cxn>
                <a:cxn ang="10800000">
                  <a:pos x="wd2" y="hd2"/>
                </a:cxn>
                <a:cxn ang="16200000">
                  <a:pos x="wd2" y="hd2"/>
                </a:cxn>
              </a:cxnLst>
              <a:rect l="0" t="0" r="r" b="b"/>
              <a:pathLst>
                <a:path w="15469" h="21600" fill="norm" stroke="1" extrusionOk="0">
                  <a:moveTo>
                    <a:pt x="15469" y="0"/>
                  </a:moveTo>
                  <a:cubicBezTo>
                    <a:pt x="2576" y="3600"/>
                    <a:pt x="-6131" y="15510"/>
                    <a:pt x="5339"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472" name="Freeform 9"/>
            <p:cNvSpPr/>
            <p:nvPr/>
          </p:nvSpPr>
          <p:spPr>
            <a:xfrm>
              <a:off x="11198225" y="9525"/>
              <a:ext cx="963614" cy="3667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684" y="12904"/>
                    <a:pt x="7235" y="5891"/>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473" name="Freeform 10"/>
            <p:cNvSpPr/>
            <p:nvPr/>
          </p:nvSpPr>
          <p:spPr>
            <a:xfrm>
              <a:off x="10490200" y="5275263"/>
              <a:ext cx="1666876" cy="1577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92" y="15094"/>
                    <a:pt x="15077" y="7872"/>
                    <a:pt x="2160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474" name="Freeform 11"/>
            <p:cNvSpPr/>
            <p:nvPr/>
          </p:nvSpPr>
          <p:spPr>
            <a:xfrm>
              <a:off x="2023292" y="0"/>
              <a:ext cx="2594747" cy="6843713"/>
            </a:xfrm>
            <a:custGeom>
              <a:avLst/>
              <a:gdLst/>
              <a:ahLst/>
              <a:cxnLst>
                <a:cxn ang="0">
                  <a:pos x="wd2" y="hd2"/>
                </a:cxn>
                <a:cxn ang="5400000">
                  <a:pos x="wd2" y="hd2"/>
                </a:cxn>
                <a:cxn ang="10800000">
                  <a:pos x="wd2" y="hd2"/>
                </a:cxn>
                <a:cxn ang="16200000">
                  <a:pos x="wd2" y="hd2"/>
                </a:cxn>
              </a:cxnLst>
              <a:rect l="0" t="0" r="r" b="b"/>
              <a:pathLst>
                <a:path w="15478" h="21600" fill="norm" stroke="1" extrusionOk="0">
                  <a:moveTo>
                    <a:pt x="15478" y="0"/>
                  </a:moveTo>
                  <a:cubicBezTo>
                    <a:pt x="2609" y="3675"/>
                    <a:pt x="-6122" y="15495"/>
                    <a:pt x="5302"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75" name="Freeform 12"/>
            <p:cNvSpPr/>
            <p:nvPr/>
          </p:nvSpPr>
          <p:spPr>
            <a:xfrm>
              <a:off x="11496675" y="9525"/>
              <a:ext cx="665164" cy="257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657" y="13600"/>
                    <a:pt x="7406" y="640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76" name="Freeform 13"/>
            <p:cNvSpPr/>
            <p:nvPr/>
          </p:nvSpPr>
          <p:spPr>
            <a:xfrm>
              <a:off x="10636250" y="5408613"/>
              <a:ext cx="1525589" cy="1435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71" y="15020"/>
                    <a:pt x="15006" y="7796"/>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77" name="Freeform 14"/>
            <p:cNvSpPr/>
            <p:nvPr/>
          </p:nvSpPr>
          <p:spPr>
            <a:xfrm>
              <a:off x="1889105" y="0"/>
              <a:ext cx="2352696" cy="6843713"/>
            </a:xfrm>
            <a:custGeom>
              <a:avLst/>
              <a:gdLst/>
              <a:ahLst/>
              <a:cxnLst>
                <a:cxn ang="0">
                  <a:pos x="wd2" y="hd2"/>
                </a:cxn>
                <a:cxn ang="5400000">
                  <a:pos x="wd2" y="hd2"/>
                </a:cxn>
                <a:cxn ang="10800000">
                  <a:pos x="wd2" y="hd2"/>
                </a:cxn>
                <a:cxn ang="16200000">
                  <a:pos x="wd2" y="hd2"/>
                </a:cxn>
              </a:cxnLst>
              <a:rect l="0" t="0" r="r" b="b"/>
              <a:pathLst>
                <a:path w="15661" h="21600" fill="norm" stroke="1" extrusionOk="0">
                  <a:moveTo>
                    <a:pt x="15661" y="0"/>
                  </a:moveTo>
                  <a:cubicBezTo>
                    <a:pt x="2220" y="3840"/>
                    <a:pt x="-5939" y="15615"/>
                    <a:pt x="5288"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78" name="Freeform 15"/>
            <p:cNvSpPr/>
            <p:nvPr/>
          </p:nvSpPr>
          <p:spPr>
            <a:xfrm>
              <a:off x="10798175" y="5518150"/>
              <a:ext cx="1363664" cy="1325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01" y="14942"/>
                    <a:pt x="14902" y="774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79" name="Freeform 16"/>
            <p:cNvSpPr/>
            <p:nvPr/>
          </p:nvSpPr>
          <p:spPr>
            <a:xfrm>
              <a:off x="1748561" y="0"/>
              <a:ext cx="2366240" cy="6843713"/>
            </a:xfrm>
            <a:custGeom>
              <a:avLst/>
              <a:gdLst/>
              <a:ahLst/>
              <a:cxnLst>
                <a:cxn ang="0">
                  <a:pos x="wd2" y="hd2"/>
                </a:cxn>
                <a:cxn ang="5400000">
                  <a:pos x="wd2" y="hd2"/>
                </a:cxn>
                <a:cxn ang="10800000">
                  <a:pos x="wd2" y="hd2"/>
                </a:cxn>
                <a:cxn ang="16200000">
                  <a:pos x="wd2" y="hd2"/>
                </a:cxn>
              </a:cxnLst>
              <a:rect l="0" t="0" r="r" b="b"/>
              <a:pathLst>
                <a:path w="15821" h="21600" fill="norm" stroke="1" extrusionOk="0">
                  <a:moveTo>
                    <a:pt x="15821" y="0"/>
                  </a:moveTo>
                  <a:cubicBezTo>
                    <a:pt x="2385" y="3975"/>
                    <a:pt x="-5779" y="15390"/>
                    <a:pt x="4926"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80" name="Freeform 17"/>
            <p:cNvSpPr/>
            <p:nvPr/>
          </p:nvSpPr>
          <p:spPr>
            <a:xfrm>
              <a:off x="10974387" y="5694363"/>
              <a:ext cx="1187451" cy="1149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03" y="14817"/>
                    <a:pt x="14861" y="758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81" name="Freeform 18"/>
            <p:cNvSpPr/>
            <p:nvPr/>
          </p:nvSpPr>
          <p:spPr>
            <a:xfrm>
              <a:off x="1445051" y="0"/>
              <a:ext cx="2455437" cy="6843713"/>
            </a:xfrm>
            <a:custGeom>
              <a:avLst/>
              <a:gdLst/>
              <a:ahLst/>
              <a:cxnLst>
                <a:cxn ang="0">
                  <a:pos x="wd2" y="hd2"/>
                </a:cxn>
                <a:cxn ang="5400000">
                  <a:pos x="wd2" y="hd2"/>
                </a:cxn>
                <a:cxn ang="10800000">
                  <a:pos x="wd2" y="hd2"/>
                </a:cxn>
                <a:cxn ang="16200000">
                  <a:pos x="wd2" y="hd2"/>
                </a:cxn>
              </a:cxnLst>
              <a:rect l="0" t="0" r="r" b="b"/>
              <a:pathLst>
                <a:path w="15503" h="21600" fill="norm" stroke="1" extrusionOk="0">
                  <a:moveTo>
                    <a:pt x="15503" y="0"/>
                  </a:moveTo>
                  <a:cubicBezTo>
                    <a:pt x="3383" y="4230"/>
                    <a:pt x="-6097" y="15270"/>
                    <a:pt x="4763"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82" name="Freeform 19"/>
            <p:cNvSpPr/>
            <p:nvPr/>
          </p:nvSpPr>
          <p:spPr>
            <a:xfrm>
              <a:off x="11282362" y="6049963"/>
              <a:ext cx="879476" cy="793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356" y="14745"/>
                    <a:pt x="14595" y="750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83" name="Freeform 20"/>
            <p:cNvSpPr/>
            <p:nvPr/>
          </p:nvSpPr>
          <p:spPr>
            <a:xfrm>
              <a:off x="1106121" y="0"/>
              <a:ext cx="2205404" cy="6843713"/>
            </a:xfrm>
            <a:custGeom>
              <a:avLst/>
              <a:gdLst/>
              <a:ahLst/>
              <a:cxnLst>
                <a:cxn ang="0">
                  <a:pos x="wd2" y="hd2"/>
                </a:cxn>
                <a:cxn ang="5400000">
                  <a:pos x="wd2" y="hd2"/>
                </a:cxn>
                <a:cxn ang="10800000">
                  <a:pos x="wd2" y="hd2"/>
                </a:cxn>
                <a:cxn ang="16200000">
                  <a:pos x="wd2" y="hd2"/>
                </a:cxn>
              </a:cxnLst>
              <a:rect l="0" t="0" r="r" b="b"/>
              <a:pathLst>
                <a:path w="17528" h="21600" fill="norm" stroke="1" extrusionOk="0">
                  <a:moveTo>
                    <a:pt x="17528" y="0"/>
                  </a:moveTo>
                  <a:cubicBezTo>
                    <a:pt x="3971" y="4800"/>
                    <a:pt x="-4072" y="14685"/>
                    <a:pt x="2121"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pPr/>
            </a:p>
          </p:txBody>
        </p:sp>
        <p:sp>
          <p:nvSpPr>
            <p:cNvPr id="484" name="Freeform 21"/>
            <p:cNvSpPr/>
            <p:nvPr/>
          </p:nvSpPr>
          <p:spPr>
            <a:xfrm>
              <a:off x="840192" y="0"/>
              <a:ext cx="2361797" cy="6843713"/>
            </a:xfrm>
            <a:custGeom>
              <a:avLst/>
              <a:gdLst/>
              <a:ahLst/>
              <a:cxnLst>
                <a:cxn ang="0">
                  <a:pos x="wd2" y="hd2"/>
                </a:cxn>
                <a:cxn ang="5400000">
                  <a:pos x="wd2" y="hd2"/>
                </a:cxn>
                <a:cxn ang="10800000">
                  <a:pos x="wd2" y="hd2"/>
                </a:cxn>
                <a:cxn ang="16200000">
                  <a:pos x="wd2" y="hd2"/>
                </a:cxn>
              </a:cxnLst>
              <a:rect l="0" t="0" r="r" b="b"/>
              <a:pathLst>
                <a:path w="17324" h="21600" fill="norm" stroke="1" extrusionOk="0">
                  <a:moveTo>
                    <a:pt x="17324" y="0"/>
                  </a:moveTo>
                  <a:cubicBezTo>
                    <a:pt x="4364" y="4875"/>
                    <a:pt x="-4276" y="14400"/>
                    <a:pt x="2204" y="21600"/>
                  </a:cubicBezTo>
                </a:path>
              </a:pathLst>
            </a:custGeom>
            <a:noFill/>
            <a:ln w="9525" cap="flat">
              <a:solidFill>
                <a:srgbClr val="000000">
                  <a:alpha val="20000"/>
                </a:srgbClr>
              </a:solidFill>
              <a:prstDash val="lgDash"/>
              <a:miter lim="800000"/>
            </a:ln>
            <a:effectLst/>
          </p:spPr>
          <p:txBody>
            <a:bodyPr wrap="square" lIns="45719" tIns="45719" rIns="45719" bIns="45719" numCol="1" anchor="t">
              <a:noAutofit/>
            </a:bodyPr>
            <a:lstStyle/>
            <a:p>
              <a:pPr/>
            </a:p>
          </p:txBody>
        </p:sp>
        <p:sp>
          <p:nvSpPr>
            <p:cNvPr id="485" name="Freeform 22"/>
            <p:cNvSpPr/>
            <p:nvPr/>
          </p:nvSpPr>
          <p:spPr>
            <a:xfrm>
              <a:off x="19004" y="0"/>
              <a:ext cx="1962195" cy="6843713"/>
            </a:xfrm>
            <a:custGeom>
              <a:avLst/>
              <a:gdLst/>
              <a:ahLst/>
              <a:cxnLst>
                <a:cxn ang="0">
                  <a:pos x="wd2" y="hd2"/>
                </a:cxn>
                <a:cxn ang="5400000">
                  <a:pos x="wd2" y="hd2"/>
                </a:cxn>
                <a:cxn ang="10800000">
                  <a:pos x="wd2" y="hd2"/>
                </a:cxn>
                <a:cxn ang="16200000">
                  <a:pos x="wd2" y="hd2"/>
                </a:cxn>
              </a:cxnLst>
              <a:rect l="0" t="0" r="r" b="b"/>
              <a:pathLst>
                <a:path w="17634" h="21600" fill="norm" stroke="1" extrusionOk="0">
                  <a:moveTo>
                    <a:pt x="17634" y="0"/>
                  </a:moveTo>
                  <a:cubicBezTo>
                    <a:pt x="687" y="5340"/>
                    <a:pt x="-3966" y="14145"/>
                    <a:pt x="3334"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86" name="Freeform 23"/>
            <p:cNvSpPr/>
            <p:nvPr/>
          </p:nvSpPr>
          <p:spPr>
            <a:xfrm>
              <a:off x="9525" y="9524"/>
              <a:ext cx="1771651" cy="31988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0134" y="5873"/>
                    <a:pt x="2953" y="13127"/>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87" name="Freeform 24"/>
            <p:cNvSpPr/>
            <p:nvPr/>
          </p:nvSpPr>
          <p:spPr>
            <a:xfrm>
              <a:off x="0" y="6016625"/>
              <a:ext cx="214313" cy="827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280" y="7324"/>
                    <a:pt x="12480" y="14648"/>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488" name="Freeform 25"/>
            <p:cNvSpPr/>
            <p:nvPr/>
          </p:nvSpPr>
          <p:spPr>
            <a:xfrm>
              <a:off x="9525" y="0"/>
              <a:ext cx="1562101" cy="2228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409" y="6125"/>
                    <a:pt x="4530" y="13264"/>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grpSp>
      <p:sp>
        <p:nvSpPr>
          <p:cNvPr id="490" name="Isosceles Triangle 39"/>
          <p:cNvSpPr/>
          <p:nvPr/>
        </p:nvSpPr>
        <p:spPr>
          <a:xfrm rot="10800000">
            <a:off x="5943289" y="5765460"/>
            <a:ext cx="305423" cy="263298"/>
          </a:xfrm>
          <a:prstGeom prst="triangle">
            <a:avLst/>
          </a:prstGeom>
          <a:solidFill>
            <a:schemeClr val="accent1"/>
          </a:solidFill>
          <a:ln w="12700">
            <a:miter lim="400000"/>
          </a:ln>
        </p:spPr>
        <p:txBody>
          <a:bodyPr lIns="45719" rIns="45719" anchor="ctr"/>
          <a:lstStyle/>
          <a:p>
            <a:pPr algn="ctr">
              <a:defRPr>
                <a:solidFill>
                  <a:srgbClr val="FFFFFF"/>
                </a:solidFill>
              </a:defRPr>
            </a:pPr>
          </a:p>
        </p:txBody>
      </p:sp>
      <p:sp>
        <p:nvSpPr>
          <p:cNvPr id="491" name="Rectangle 210"/>
          <p:cNvSpPr/>
          <p:nvPr/>
        </p:nvSpPr>
        <p:spPr>
          <a:xfrm>
            <a:off x="1944689" y="4821173"/>
            <a:ext cx="8302622" cy="947719"/>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492" name="Title 1"/>
          <p:cNvSpPr txBox="1"/>
          <p:nvPr>
            <p:ph type="title" idx="4294967295"/>
          </p:nvPr>
        </p:nvSpPr>
        <p:spPr>
          <a:xfrm>
            <a:off x="781485" y="5008562"/>
            <a:ext cx="10701296" cy="1442218"/>
          </a:xfrm>
          <a:prstGeom prst="rect">
            <a:avLst/>
          </a:prstGeom>
          <a:gradFill>
            <a:gsLst>
              <a:gs pos="0">
                <a:srgbClr val="B4C7E7"/>
              </a:gs>
              <a:gs pos="46000">
                <a:srgbClr val="4D79C7"/>
              </a:gs>
              <a:gs pos="100000">
                <a:srgbClr val="264478"/>
              </a:gs>
            </a:gsLst>
            <a:path path="circle">
              <a:fillToRect l="-19636" t="62278" r="119636" b="37721"/>
            </a:path>
          </a:gradFill>
        </p:spPr>
        <p:txBody>
          <a:bodyPr/>
          <a:lstStyle/>
          <a:p>
            <a:pPr defTabSz="484631">
              <a:defRPr spc="-105" sz="1112">
                <a:solidFill>
                  <a:srgbClr val="002060"/>
                </a:solidFill>
              </a:defRPr>
            </a:pPr>
            <a:br/>
            <a:r>
              <a:rPr b="1">
                <a:solidFill>
                  <a:srgbClr val="FFD966"/>
                </a:solidFill>
                <a:latin typeface="+mn-lt"/>
                <a:ea typeface="+mn-ea"/>
                <a:cs typeface="+mn-cs"/>
                <a:sym typeface="Calibri"/>
              </a:rPr>
              <a:t>Value Proposition Statement</a:t>
            </a:r>
            <a:br>
              <a:rPr b="1">
                <a:solidFill>
                  <a:srgbClr val="FFD966"/>
                </a:solidFill>
                <a:latin typeface="+mn-lt"/>
                <a:ea typeface="+mn-ea"/>
                <a:cs typeface="+mn-cs"/>
                <a:sym typeface="Calibri"/>
              </a:rPr>
            </a:br>
            <a:r>
              <a:rPr sz="1007">
                <a:solidFill>
                  <a:srgbClr val="FFFFFF"/>
                </a:solidFill>
                <a:latin typeface="Rockwell"/>
                <a:ea typeface="Rockwell"/>
                <a:cs typeface="Rockwell"/>
                <a:sym typeface="Rockwell"/>
              </a:rPr>
              <a:t>The Rotary Club  of  XXX partners with businesses  and organizations that  enable girls to become agents of positive change in their lives by providing resources through service projects,  education, vocational mentoring, and leadership development  utilizing  global and local networks of  experts.</a:t>
            </a:r>
            <a:br>
              <a:rPr sz="1007">
                <a:solidFill>
                  <a:srgbClr val="FFFFFF"/>
                </a:solidFill>
                <a:latin typeface="Rockwell"/>
                <a:ea typeface="Rockwell"/>
                <a:cs typeface="Rockwell"/>
                <a:sym typeface="Rockwell"/>
              </a:rPr>
            </a:br>
            <a:r>
              <a:rPr sz="1007">
                <a:solidFill>
                  <a:srgbClr val="FFFFFF"/>
                </a:solidFill>
                <a:latin typeface="Rockwell"/>
                <a:ea typeface="Rockwell"/>
                <a:cs typeface="Rockwell"/>
                <a:sym typeface="Rockwell"/>
              </a:rPr>
              <a:t>.</a:t>
            </a:r>
            <a:br>
              <a:rPr sz="1007">
                <a:solidFill>
                  <a:srgbClr val="FFFFFF"/>
                </a:solidFill>
                <a:latin typeface="Rockwell"/>
                <a:ea typeface="Rockwell"/>
                <a:cs typeface="Rockwell"/>
                <a:sym typeface="Rockwell"/>
              </a:rPr>
            </a:br>
            <a:br>
              <a:rPr sz="1007">
                <a:solidFill>
                  <a:srgbClr val="FFFFFF"/>
                </a:solidFill>
                <a:latin typeface="Rockwell"/>
                <a:ea typeface="Rockwell"/>
                <a:cs typeface="Rockwell"/>
                <a:sym typeface="Rockwell"/>
              </a:rPr>
            </a:br>
          </a:p>
        </p:txBody>
      </p:sp>
      <p:grpSp>
        <p:nvGrpSpPr>
          <p:cNvPr id="500" name="Content Placeholder 2"/>
          <p:cNvGrpSpPr/>
          <p:nvPr/>
        </p:nvGrpSpPr>
        <p:grpSpPr>
          <a:xfrm>
            <a:off x="437840" y="945505"/>
            <a:ext cx="11246486" cy="3624922"/>
            <a:chOff x="0" y="0"/>
            <a:chExt cx="11246485" cy="3624921"/>
          </a:xfrm>
        </p:grpSpPr>
        <p:sp>
          <p:nvSpPr>
            <p:cNvPr id="493" name="Rectangle"/>
            <p:cNvSpPr/>
            <p:nvPr/>
          </p:nvSpPr>
          <p:spPr>
            <a:xfrm>
              <a:off x="0" y="30875"/>
              <a:ext cx="2435485" cy="3594047"/>
            </a:xfrm>
            <a:prstGeom prst="rect">
              <a:avLst/>
            </a:prstGeom>
            <a:solidFill>
              <a:schemeClr val="accent2"/>
            </a:solidFill>
            <a:ln w="15875" cap="flat">
              <a:solidFill>
                <a:srgbClr val="FFFFFF"/>
              </a:solidFill>
              <a:prstDash val="solid"/>
              <a:round/>
            </a:ln>
            <a:effectLst/>
          </p:spPr>
          <p:txBody>
            <a:bodyPr wrap="square" lIns="45719" tIns="45719" rIns="45719" bIns="45719" numCol="1" anchor="ctr">
              <a:noAutofit/>
            </a:bodyPr>
            <a:lstStyle/>
            <a:p>
              <a:pPr defTabSz="711200">
                <a:lnSpc>
                  <a:spcPct val="90000"/>
                </a:lnSpc>
                <a:defRPr sz="1600">
                  <a:solidFill>
                    <a:srgbClr val="FFFFFF"/>
                  </a:solidFill>
                </a:defRPr>
              </a:pPr>
            </a:p>
          </p:txBody>
        </p:sp>
        <p:sp>
          <p:nvSpPr>
            <p:cNvPr id="494" name="Arrow"/>
            <p:cNvSpPr/>
            <p:nvPr/>
          </p:nvSpPr>
          <p:spPr>
            <a:xfrm>
              <a:off x="2470171" y="1706398"/>
              <a:ext cx="361231" cy="243001"/>
            </a:xfrm>
            <a:prstGeom prst="rightArrow">
              <a:avLst>
                <a:gd name="adj1" fmla="val 50000"/>
                <a:gd name="adj2" fmla="val 50000"/>
              </a:avLst>
            </a:prstGeom>
            <a:solidFill>
              <a:schemeClr val="accent3"/>
            </a:solidFill>
            <a:ln w="15875" cap="flat">
              <a:solidFill>
                <a:srgbClr val="FFFFFF"/>
              </a:solidFill>
              <a:prstDash val="solid"/>
              <a:round/>
            </a:ln>
            <a:effectLst/>
          </p:spPr>
          <p:txBody>
            <a:bodyPr wrap="square" lIns="45719" tIns="45719" rIns="45719" bIns="45719" numCol="1" anchor="t">
              <a:noAutofit/>
            </a:bodyPr>
            <a:lstStyle/>
            <a:p>
              <a:pPr defTabSz="914400">
                <a:lnSpc>
                  <a:spcPct val="120000"/>
                </a:lnSpc>
                <a:spcBef>
                  <a:spcPts val="1000"/>
                </a:spcBef>
              </a:pPr>
            </a:p>
          </p:txBody>
        </p:sp>
        <p:sp>
          <p:nvSpPr>
            <p:cNvPr id="495" name="Rectangle"/>
            <p:cNvSpPr/>
            <p:nvPr/>
          </p:nvSpPr>
          <p:spPr>
            <a:xfrm>
              <a:off x="2866086" y="53210"/>
              <a:ext cx="2490080" cy="3549377"/>
            </a:xfrm>
            <a:prstGeom prst="rect">
              <a:avLst/>
            </a:prstGeom>
            <a:solidFill>
              <a:schemeClr val="accent4"/>
            </a:solidFill>
            <a:ln w="15875" cap="flat">
              <a:solidFill>
                <a:srgbClr val="FFFFFF"/>
              </a:solidFill>
              <a:prstDash val="solid"/>
              <a:round/>
            </a:ln>
            <a:effectLst/>
          </p:spPr>
          <p:txBody>
            <a:bodyPr wrap="square" lIns="45719" tIns="45719" rIns="45719" bIns="45719" numCol="1" anchor="ctr">
              <a:noAutofit/>
            </a:bodyPr>
            <a:lstStyle/>
            <a:p>
              <a:pPr defTabSz="711200">
                <a:lnSpc>
                  <a:spcPct val="90000"/>
                </a:lnSpc>
                <a:spcBef>
                  <a:spcPts val="700"/>
                </a:spcBef>
                <a:defRPr sz="1600">
                  <a:solidFill>
                    <a:srgbClr val="FFFFFF"/>
                  </a:solidFill>
                  <a:latin typeface="+mn-lt"/>
                  <a:ea typeface="+mn-ea"/>
                  <a:cs typeface="+mn-cs"/>
                  <a:sym typeface="Calibri"/>
                </a:defRPr>
              </a:pPr>
            </a:p>
          </p:txBody>
        </p:sp>
        <p:sp>
          <p:nvSpPr>
            <p:cNvPr id="496" name="Arrow"/>
            <p:cNvSpPr/>
            <p:nvPr/>
          </p:nvSpPr>
          <p:spPr>
            <a:xfrm>
              <a:off x="5390851" y="1706398"/>
              <a:ext cx="361231" cy="243001"/>
            </a:xfrm>
            <a:prstGeom prst="rightArrow">
              <a:avLst>
                <a:gd name="adj1" fmla="val 50000"/>
                <a:gd name="adj2" fmla="val 50000"/>
              </a:avLst>
            </a:prstGeom>
            <a:solidFill>
              <a:schemeClr val="accent5"/>
            </a:solidFill>
            <a:ln w="15875" cap="flat">
              <a:solidFill>
                <a:srgbClr val="FFFFFF"/>
              </a:solidFill>
              <a:prstDash val="solid"/>
              <a:round/>
            </a:ln>
            <a:effectLst/>
          </p:spPr>
          <p:txBody>
            <a:bodyPr wrap="square" lIns="45719" tIns="45719" rIns="45719" bIns="45719" numCol="1" anchor="t">
              <a:noAutofit/>
            </a:bodyPr>
            <a:lstStyle/>
            <a:p>
              <a:pPr defTabSz="914400">
                <a:lnSpc>
                  <a:spcPct val="120000"/>
                </a:lnSpc>
                <a:spcBef>
                  <a:spcPts val="1000"/>
                </a:spcBef>
              </a:pPr>
            </a:p>
          </p:txBody>
        </p:sp>
        <p:sp>
          <p:nvSpPr>
            <p:cNvPr id="497" name="Rectangle"/>
            <p:cNvSpPr/>
            <p:nvPr/>
          </p:nvSpPr>
          <p:spPr>
            <a:xfrm>
              <a:off x="5853194" y="0"/>
              <a:ext cx="2567094" cy="3594046"/>
            </a:xfrm>
            <a:prstGeom prst="rect">
              <a:avLst/>
            </a:prstGeom>
            <a:solidFill>
              <a:schemeClr val="accent6"/>
            </a:solidFill>
            <a:ln w="15875" cap="flat">
              <a:solidFill>
                <a:srgbClr val="FFFFFF"/>
              </a:solidFill>
              <a:prstDash val="solid"/>
              <a:round/>
            </a:ln>
            <a:effectLst/>
          </p:spPr>
          <p:txBody>
            <a:bodyPr wrap="square" lIns="45719" tIns="45719" rIns="45719" bIns="45719" numCol="1" anchor="ctr">
              <a:noAutofit/>
            </a:bodyPr>
            <a:lstStyle/>
            <a:p>
              <a:pPr algn="ctr" defTabSz="711200">
                <a:lnSpc>
                  <a:spcPct val="90000"/>
                </a:lnSpc>
                <a:spcBef>
                  <a:spcPts val="700"/>
                </a:spcBef>
                <a:defRPr sz="1600">
                  <a:solidFill>
                    <a:srgbClr val="FFFFFF"/>
                  </a:solidFill>
                </a:defRPr>
              </a:pPr>
            </a:p>
          </p:txBody>
        </p:sp>
        <p:sp>
          <p:nvSpPr>
            <p:cNvPr id="498" name="Arrow"/>
            <p:cNvSpPr/>
            <p:nvPr/>
          </p:nvSpPr>
          <p:spPr>
            <a:xfrm>
              <a:off x="8448621" y="1666748"/>
              <a:ext cx="361231" cy="243001"/>
            </a:xfrm>
            <a:prstGeom prst="rightArrow">
              <a:avLst>
                <a:gd name="adj1" fmla="val 50000"/>
                <a:gd name="adj2" fmla="val 50000"/>
              </a:avLst>
            </a:prstGeom>
            <a:solidFill>
              <a:schemeClr val="accent2"/>
            </a:solidFill>
            <a:ln w="15875" cap="flat">
              <a:solidFill>
                <a:srgbClr val="FFFFFF"/>
              </a:solidFill>
              <a:prstDash val="solid"/>
              <a:round/>
            </a:ln>
            <a:effectLst/>
          </p:spPr>
          <p:txBody>
            <a:bodyPr wrap="square" lIns="45719" tIns="45719" rIns="45719" bIns="45719" numCol="1" anchor="t">
              <a:noAutofit/>
            </a:bodyPr>
            <a:lstStyle/>
            <a:p>
              <a:pPr defTabSz="914400">
                <a:lnSpc>
                  <a:spcPct val="120000"/>
                </a:lnSpc>
                <a:spcBef>
                  <a:spcPts val="1000"/>
                </a:spcBef>
              </a:pPr>
            </a:p>
          </p:txBody>
        </p:sp>
        <p:sp>
          <p:nvSpPr>
            <p:cNvPr id="499" name="Rectangle"/>
            <p:cNvSpPr/>
            <p:nvPr/>
          </p:nvSpPr>
          <p:spPr>
            <a:xfrm>
              <a:off x="8784462" y="45667"/>
              <a:ext cx="2462024" cy="3564462"/>
            </a:xfrm>
            <a:prstGeom prst="rect">
              <a:avLst/>
            </a:prstGeom>
            <a:solidFill>
              <a:schemeClr val="accent3"/>
            </a:solidFill>
            <a:ln w="15875" cap="flat">
              <a:solidFill>
                <a:srgbClr val="FFFFFF"/>
              </a:solidFill>
              <a:prstDash val="solid"/>
              <a:round/>
            </a:ln>
            <a:effectLst/>
          </p:spPr>
          <p:txBody>
            <a:bodyPr wrap="square" lIns="45719" tIns="45719" rIns="45719" bIns="45719" numCol="1" anchor="ctr">
              <a:noAutofit/>
            </a:bodyPr>
            <a:lstStyle/>
            <a:p>
              <a:pPr algn="ctr" defTabSz="711200">
                <a:lnSpc>
                  <a:spcPct val="90000"/>
                </a:lnSpc>
                <a:spcBef>
                  <a:spcPts val="700"/>
                </a:spcBef>
                <a:defRPr sz="1600">
                  <a:solidFill>
                    <a:srgbClr val="FFFFFF"/>
                  </a:solidFill>
                </a:defRPr>
              </a:pPr>
            </a:p>
          </p:txBody>
        </p:sp>
      </p:grpSp>
      <p:sp>
        <p:nvSpPr>
          <p:cNvPr id="501" name="TextBox 4"/>
          <p:cNvSpPr txBox="1"/>
          <p:nvPr/>
        </p:nvSpPr>
        <p:spPr>
          <a:xfrm>
            <a:off x="3433293" y="1345457"/>
            <a:ext cx="2246271" cy="33583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600"/>
              </a:spcBef>
              <a:defRPr sz="1600">
                <a:solidFill>
                  <a:srgbClr val="FFFFFF"/>
                </a:solidFill>
                <a:latin typeface="Rockwell Bold"/>
                <a:ea typeface="Rockwell Bold"/>
                <a:cs typeface="Rockwell Bold"/>
                <a:sym typeface="Rockwell Bold"/>
              </a:defRPr>
            </a:pPr>
            <a:r>
              <a:t>TARGET </a:t>
            </a:r>
          </a:p>
          <a:p>
            <a:pPr>
              <a:spcBef>
                <a:spcPts val="600"/>
              </a:spcBef>
              <a:defRPr sz="1600">
                <a:solidFill>
                  <a:srgbClr val="FFFFFF"/>
                </a:solidFill>
              </a:defRPr>
            </a:pPr>
            <a:r>
              <a:t>Organizations that engage with projects focusing  on the needs of girls’</a:t>
            </a:r>
          </a:p>
          <a:p>
            <a:pPr marL="285750" indent="-285750">
              <a:buSzPct val="100000"/>
              <a:buFont typeface="Arial"/>
              <a:buChar char="•"/>
              <a:defRPr sz="1600">
                <a:solidFill>
                  <a:srgbClr val="FFFFFF"/>
                </a:solidFill>
              </a:defRPr>
            </a:pPr>
            <a:r>
              <a:t>Health and wellness</a:t>
            </a:r>
          </a:p>
          <a:p>
            <a:pPr marL="285750" indent="-285750">
              <a:buSzPct val="100000"/>
              <a:buFont typeface="Arial"/>
              <a:buChar char="•"/>
              <a:defRPr sz="1600">
                <a:solidFill>
                  <a:srgbClr val="FFFFFF"/>
                </a:solidFill>
              </a:defRPr>
            </a:pPr>
            <a:r>
              <a:t>Education</a:t>
            </a:r>
          </a:p>
          <a:p>
            <a:pPr marL="285750" indent="-285750">
              <a:buSzPct val="100000"/>
              <a:buFont typeface="Arial"/>
              <a:buChar char="•"/>
              <a:defRPr sz="1600">
                <a:solidFill>
                  <a:srgbClr val="FFFFFF"/>
                </a:solidFill>
              </a:defRPr>
            </a:pPr>
            <a:r>
              <a:t>Safety and well-being</a:t>
            </a:r>
          </a:p>
          <a:p>
            <a:pPr marL="285750" indent="-285750">
              <a:buSzPct val="100000"/>
              <a:buFont typeface="Arial"/>
              <a:buChar char="•"/>
              <a:defRPr sz="1600">
                <a:solidFill>
                  <a:srgbClr val="FFFFFF"/>
                </a:solidFill>
              </a:defRPr>
            </a:pPr>
            <a:r>
              <a:t>Economic development</a:t>
            </a:r>
          </a:p>
        </p:txBody>
      </p:sp>
      <p:sp>
        <p:nvSpPr>
          <p:cNvPr id="502" name="TextBox 5"/>
          <p:cNvSpPr txBox="1"/>
          <p:nvPr/>
        </p:nvSpPr>
        <p:spPr>
          <a:xfrm>
            <a:off x="9280885" y="1357174"/>
            <a:ext cx="2358189" cy="24637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600">
                <a:solidFill>
                  <a:srgbClr val="FFFFFF"/>
                </a:solidFill>
                <a:latin typeface="Rockwell Bold"/>
                <a:ea typeface="Rockwell Bold"/>
                <a:cs typeface="Rockwell Bold"/>
                <a:sym typeface="Rockwell Bold"/>
              </a:defRPr>
            </a:pPr>
            <a:r>
              <a:t>REASON TO BELIEVE</a:t>
            </a:r>
          </a:p>
          <a:p>
            <a:pPr>
              <a:defRPr sz="1600">
                <a:solidFill>
                  <a:srgbClr val="FFFFFF"/>
                </a:solidFill>
                <a:latin typeface="Rockwell Bold"/>
                <a:ea typeface="Rockwell Bold"/>
                <a:cs typeface="Rockwell Bold"/>
                <a:sym typeface="Rockwell Bold"/>
              </a:defRPr>
            </a:pPr>
          </a:p>
          <a:p>
            <a:pPr>
              <a:defRPr sz="1600">
                <a:solidFill>
                  <a:srgbClr val="FFFFFF"/>
                </a:solidFill>
              </a:defRPr>
            </a:pPr>
            <a:r>
              <a:t>Unique ability to leverage global and local networks of Rotarians to form partnerships with experts in the field</a:t>
            </a:r>
          </a:p>
        </p:txBody>
      </p:sp>
      <p:sp>
        <p:nvSpPr>
          <p:cNvPr id="503" name="TextBox 6"/>
          <p:cNvSpPr txBox="1"/>
          <p:nvPr/>
        </p:nvSpPr>
        <p:spPr>
          <a:xfrm>
            <a:off x="6436274" y="1272568"/>
            <a:ext cx="2229941" cy="34289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solidFill>
                  <a:srgbClr val="FFFFFF"/>
                </a:solidFill>
                <a:latin typeface="Rockwell Bold"/>
                <a:ea typeface="Rockwell Bold"/>
                <a:cs typeface="Rockwell Bold"/>
                <a:sym typeface="Rockwell Bold"/>
              </a:defRPr>
            </a:pPr>
            <a:r>
              <a:t>POINT OF DIFFERENTIATION</a:t>
            </a:r>
          </a:p>
          <a:p>
            <a:pPr algn="ctr">
              <a:defRPr sz="1600">
                <a:solidFill>
                  <a:srgbClr val="FFFFFF"/>
                </a:solidFill>
                <a:latin typeface="Rockwell Bold"/>
                <a:ea typeface="Rockwell Bold"/>
                <a:cs typeface="Rockwell Bold"/>
                <a:sym typeface="Rockwell Bold"/>
              </a:defRPr>
            </a:pPr>
            <a:r>
              <a:t>VALUE</a:t>
            </a:r>
          </a:p>
          <a:p>
            <a:pPr algn="ctr">
              <a:defRPr sz="1600">
                <a:solidFill>
                  <a:srgbClr val="FFFFFF"/>
                </a:solidFill>
                <a:latin typeface="Rockwell Bold"/>
                <a:ea typeface="Rockwell Bold"/>
                <a:cs typeface="Rockwell Bold"/>
                <a:sym typeface="Rockwell Bold"/>
              </a:defRPr>
            </a:pPr>
          </a:p>
          <a:p>
            <a:pPr>
              <a:defRPr sz="1600">
                <a:solidFill>
                  <a:srgbClr val="FFFFFF"/>
                </a:solidFill>
              </a:defRPr>
            </a:pPr>
            <a:r>
              <a:t>Provide meaningful opportunities to make a difference through service projects, education, vocational mentoring, and leadership development.</a:t>
            </a:r>
          </a:p>
        </p:txBody>
      </p:sp>
      <p:sp>
        <p:nvSpPr>
          <p:cNvPr id="504" name="TextBox 8"/>
          <p:cNvSpPr txBox="1"/>
          <p:nvPr/>
        </p:nvSpPr>
        <p:spPr>
          <a:xfrm>
            <a:off x="492484" y="1051576"/>
            <a:ext cx="2342469" cy="36702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solidFill>
                  <a:srgbClr val="FFFFFF"/>
                </a:solidFill>
                <a:latin typeface="Rockwell Bold"/>
                <a:ea typeface="Rockwell Bold"/>
                <a:cs typeface="Rockwell Bold"/>
                <a:sym typeface="Rockwell Bold"/>
              </a:defRPr>
            </a:pPr>
            <a:r>
              <a:t>BRAND</a:t>
            </a:r>
          </a:p>
          <a:p>
            <a:pPr algn="ctr">
              <a:defRPr sz="1600">
                <a:solidFill>
                  <a:srgbClr val="FFFFFF"/>
                </a:solidFill>
              </a:defRPr>
            </a:pPr>
          </a:p>
          <a:p>
            <a:pPr algn="ctr">
              <a:defRPr sz="1600">
                <a:solidFill>
                  <a:srgbClr val="FFFFFF"/>
                </a:solidFill>
              </a:defRPr>
            </a:pPr>
            <a:r>
              <a:t>The Rotary Club of </a:t>
            </a:r>
          </a:p>
          <a:p>
            <a:pPr algn="ctr">
              <a:defRPr sz="1600">
                <a:solidFill>
                  <a:srgbClr val="FFFFFF"/>
                </a:solidFill>
              </a:defRPr>
            </a:pPr>
            <a:r>
              <a:t>XXXXXXX</a:t>
            </a:r>
          </a:p>
          <a:p>
            <a:pPr algn="ctr">
              <a:defRPr sz="1600">
                <a:solidFill>
                  <a:srgbClr val="FFFFFF"/>
                </a:solidFill>
              </a:defRPr>
            </a:pPr>
            <a:r>
              <a:t>-------------------</a:t>
            </a:r>
          </a:p>
          <a:p>
            <a:pPr>
              <a:defRPr sz="1600">
                <a:solidFill>
                  <a:srgbClr val="FFFFFF"/>
                </a:solidFill>
              </a:defRPr>
            </a:pPr>
            <a:r>
              <a:t>focuses on Youth Services  and has a special interest in Empowering Girls to become agents for positive change </a:t>
            </a:r>
          </a:p>
          <a:p>
            <a:pPr marL="285750" indent="-285750">
              <a:buSzPct val="100000"/>
              <a:buFont typeface="Arial"/>
              <a:buChar char="•"/>
              <a:defRPr sz="1600">
                <a:solidFill>
                  <a:srgbClr val="FFFFFF"/>
                </a:solidFill>
              </a:defRPr>
            </a:pPr>
            <a:r>
              <a:t>in their own lives,</a:t>
            </a:r>
          </a:p>
          <a:p>
            <a:pPr marL="285750" indent="-285750">
              <a:buSzPct val="100000"/>
              <a:buFont typeface="Arial"/>
              <a:buChar char="•"/>
              <a:defRPr sz="1600">
                <a:solidFill>
                  <a:srgbClr val="FFFFFF"/>
                </a:solidFill>
              </a:defRPr>
            </a:pPr>
            <a:r>
              <a:t>in their families, and in their community</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2060"/>
        </a:solidFill>
      </p:bgPr>
    </p:bg>
    <p:spTree>
      <p:nvGrpSpPr>
        <p:cNvPr id="1" name=""/>
        <p:cNvGrpSpPr/>
        <p:nvPr/>
      </p:nvGrpSpPr>
      <p:grpSpPr>
        <a:xfrm>
          <a:off x="0" y="0"/>
          <a:ext cx="0" cy="0"/>
          <a:chOff x="0" y="0"/>
          <a:chExt cx="0" cy="0"/>
        </a:xfrm>
      </p:grpSpPr>
      <p:sp>
        <p:nvSpPr>
          <p:cNvPr id="506" name="Rectangle 1"/>
          <p:cNvSpPr/>
          <p:nvPr/>
        </p:nvSpPr>
        <p:spPr>
          <a:xfrm>
            <a:off x="298173" y="775251"/>
            <a:ext cx="11569150" cy="5625550"/>
          </a:xfrm>
          <a:prstGeom prst="rect">
            <a:avLst/>
          </a:prstGeom>
          <a:solidFill>
            <a:schemeClr val="accent4"/>
          </a:solidFill>
          <a:ln w="15875">
            <a:solidFill>
              <a:srgbClr val="1D3053"/>
            </a:solidFill>
          </a:ln>
        </p:spPr>
        <p:txBody>
          <a:bodyPr lIns="45719" rIns="45719" anchor="ctr"/>
          <a:lstStyle/>
          <a:p>
            <a:pPr algn="ctr">
              <a:defRPr>
                <a:solidFill>
                  <a:srgbClr val="FFFFFF"/>
                </a:solidFill>
              </a:defRPr>
            </a:pPr>
          </a:p>
        </p:txBody>
      </p:sp>
      <p:sp>
        <p:nvSpPr>
          <p:cNvPr id="507" name="TextBox 2"/>
          <p:cNvSpPr txBox="1"/>
          <p:nvPr/>
        </p:nvSpPr>
        <p:spPr>
          <a:xfrm>
            <a:off x="741458" y="1272208"/>
            <a:ext cx="9549519" cy="109211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600">
                <a:solidFill>
                  <a:srgbClr val="002060"/>
                </a:solidFill>
                <a:latin typeface="Rockwell Bold"/>
                <a:ea typeface="Rockwell Bold"/>
                <a:cs typeface="Rockwell Bold"/>
                <a:sym typeface="Rockwell Bold"/>
              </a:defRPr>
            </a:lvl1pPr>
          </a:lstStyle>
          <a:p>
            <a:pPr/>
            <a:r>
              <a:t>Step 3: Identify Potential Project/Activity</a:t>
            </a:r>
          </a:p>
        </p:txBody>
      </p:sp>
      <p:sp>
        <p:nvSpPr>
          <p:cNvPr id="508" name="TextBox 3"/>
          <p:cNvSpPr txBox="1"/>
          <p:nvPr/>
        </p:nvSpPr>
        <p:spPr>
          <a:xfrm>
            <a:off x="741459" y="2623929"/>
            <a:ext cx="10364525" cy="24230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Once you have a focus and a well stated value proposition, it’s time to address the final three components. </a:t>
            </a:r>
          </a:p>
          <a:p>
            <a:pPr algn="ctr">
              <a:defRPr sz="3200">
                <a:latin typeface="Rockwell Bold"/>
                <a:ea typeface="Rockwell Bold"/>
                <a:cs typeface="Rockwell Bold"/>
                <a:sym typeface="Rockwell Bold"/>
              </a:defRPr>
            </a:pPr>
            <a:r>
              <a:t>First,</a:t>
            </a:r>
            <a:r>
              <a:rPr>
                <a:latin typeface="Rockwell"/>
                <a:ea typeface="Rockwell"/>
                <a:cs typeface="Rockwell"/>
                <a:sym typeface="Rockwell"/>
              </a:rPr>
              <a:t>what is it that you want to do that having a partner would be value added?</a:t>
            </a:r>
          </a:p>
        </p:txBody>
      </p:sp>
      <p:sp>
        <p:nvSpPr>
          <p:cNvPr id="509" name="TextBox 4"/>
          <p:cNvSpPr txBox="1"/>
          <p:nvPr/>
        </p:nvSpPr>
        <p:spPr>
          <a:xfrm>
            <a:off x="1675736" y="5227982"/>
            <a:ext cx="7939380" cy="4926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i="1" sz="3200">
                <a:latin typeface="Rockwell Bold"/>
                <a:ea typeface="Rockwell Bold"/>
                <a:cs typeface="Rockwell Bold"/>
                <a:sym typeface="Rockwell Bold"/>
              </a:defRPr>
            </a:lvl1pPr>
          </a:lstStyle>
          <a:p>
            <a:pPr/>
            <a:r>
              <a:t>Identify a project or activity.</a:t>
            </a:r>
          </a:p>
        </p:txBody>
      </p:sp>
      <p:sp>
        <p:nvSpPr>
          <p:cNvPr id="510" name="TextBox 6"/>
          <p:cNvSpPr txBox="1"/>
          <p:nvPr/>
        </p:nvSpPr>
        <p:spPr>
          <a:xfrm>
            <a:off x="343894" y="197487"/>
            <a:ext cx="9688664" cy="4520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FFFFFF"/>
                </a:solidFill>
                <a:effectLst>
                  <a:outerShdw sx="100000" sy="100000" kx="0" ky="0" algn="b" rotWithShape="0" blurRad="38100" dist="19050" dir="2700000">
                    <a:srgbClr val="000000">
                      <a:alpha val="40000"/>
                    </a:srgbClr>
                  </a:outerShdw>
                </a:effectLst>
              </a:defRPr>
            </a:lvl1pPr>
          </a:lstStyle>
          <a:p>
            <a:pPr/>
            <a:r>
              <a:t>Developing a Partnership</a:t>
            </a:r>
          </a:p>
        </p:txBody>
      </p:sp>
      <p:pic>
        <p:nvPicPr>
          <p:cNvPr id="511" name="Picture 5" descr="Picture 5"/>
          <p:cNvPicPr>
            <a:picLocks noChangeAspect="1"/>
          </p:cNvPicPr>
          <p:nvPr/>
        </p:nvPicPr>
        <p:blipFill>
          <a:blip r:embed="rId2">
            <a:extLst/>
          </a:blip>
          <a:stretch>
            <a:fillRect/>
          </a:stretch>
        </p:blipFill>
        <p:spPr>
          <a:xfrm>
            <a:off x="8778312" y="-19579"/>
            <a:ext cx="3413689" cy="703746"/>
          </a:xfrm>
          <a:prstGeom prst="rect">
            <a:avLst/>
          </a:prstGeom>
          <a:ln w="12700">
            <a:miter lim="400000"/>
          </a:ln>
        </p:spPr>
      </p:pic>
      <p:pic>
        <p:nvPicPr>
          <p:cNvPr id="512" name="Graphic 9" descr="Graphic 9"/>
          <p:cNvPicPr>
            <a:picLocks noChangeAspect="1"/>
          </p:cNvPicPr>
          <p:nvPr/>
        </p:nvPicPr>
        <p:blipFill>
          <a:blip r:embed="rId3">
            <a:extLst/>
          </a:blip>
          <a:stretch>
            <a:fillRect/>
          </a:stretch>
        </p:blipFill>
        <p:spPr>
          <a:xfrm>
            <a:off x="9660835" y="4934222"/>
            <a:ext cx="914401" cy="9144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507"/>
                                        </p:tgtEl>
                                        <p:attrNameLst>
                                          <p:attrName>style.visibility</p:attrName>
                                        </p:attrNameLst>
                                      </p:cBhvr>
                                      <p:to>
                                        <p:strVal val="visible"/>
                                      </p:to>
                                    </p:set>
                                    <p:animEffect filter="wipe(left)" transition="in">
                                      <p:cBhvr>
                                        <p:cTn id="7" dur="500"/>
                                        <p:tgtEl>
                                          <p:spTgt spid="50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508"/>
                                        </p:tgtEl>
                                        <p:attrNameLst>
                                          <p:attrName>style.visibility</p:attrName>
                                        </p:attrNameLst>
                                      </p:cBhvr>
                                      <p:to>
                                        <p:strVal val="visible"/>
                                      </p:to>
                                    </p:set>
                                    <p:anim calcmode="lin" valueType="num">
                                      <p:cBhvr>
                                        <p:cTn id="12" dur="500" fill="hold"/>
                                        <p:tgtEl>
                                          <p:spTgt spid="508"/>
                                        </p:tgtEl>
                                        <p:attrNameLst>
                                          <p:attrName>ppt_w</p:attrName>
                                        </p:attrNameLst>
                                      </p:cBhvr>
                                      <p:tavLst>
                                        <p:tav tm="0">
                                          <p:val>
                                            <p:fltVal val="0"/>
                                          </p:val>
                                        </p:tav>
                                        <p:tav tm="100000">
                                          <p:val>
                                            <p:strVal val="#ppt_w"/>
                                          </p:val>
                                        </p:tav>
                                      </p:tavLst>
                                    </p:anim>
                                    <p:anim calcmode="lin" valueType="num">
                                      <p:cBhvr>
                                        <p:cTn id="13" dur="500" fill="hold"/>
                                        <p:tgtEl>
                                          <p:spTgt spid="50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6" presetID="23" grpId="3" fill="hold">
                                  <p:stCondLst>
                                    <p:cond delay="0"/>
                                  </p:stCondLst>
                                  <p:iterate type="el" backwards="0">
                                    <p:tmAbs val="0"/>
                                  </p:iterate>
                                  <p:childTnLst>
                                    <p:set>
                                      <p:cBhvr>
                                        <p:cTn id="17" fill="hold"/>
                                        <p:tgtEl>
                                          <p:spTgt spid="509"/>
                                        </p:tgtEl>
                                        <p:attrNameLst>
                                          <p:attrName>style.visibility</p:attrName>
                                        </p:attrNameLst>
                                      </p:cBhvr>
                                      <p:to>
                                        <p:strVal val="visible"/>
                                      </p:to>
                                    </p:set>
                                    <p:anim calcmode="lin" valueType="num">
                                      <p:cBhvr>
                                        <p:cTn id="18" dur="500" fill="hold"/>
                                        <p:tgtEl>
                                          <p:spTgt spid="509"/>
                                        </p:tgtEl>
                                        <p:attrNameLst>
                                          <p:attrName>ppt_w</p:attrName>
                                        </p:attrNameLst>
                                      </p:cBhvr>
                                      <p:tavLst>
                                        <p:tav tm="0">
                                          <p:val>
                                            <p:fltVal val="0"/>
                                          </p:val>
                                        </p:tav>
                                        <p:tav tm="100000">
                                          <p:val>
                                            <p:strVal val="#ppt_w"/>
                                          </p:val>
                                        </p:tav>
                                      </p:tavLst>
                                    </p:anim>
                                    <p:anim calcmode="lin" valueType="num">
                                      <p:cBhvr>
                                        <p:cTn id="19" dur="500" fill="hold"/>
                                        <p:tgtEl>
                                          <p:spTgt spid="509"/>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Class="entr" nodeType="afterEffect" presetSubtype="16" presetID="23" grpId="4" fill="hold">
                                  <p:stCondLst>
                                    <p:cond delay="0"/>
                                  </p:stCondLst>
                                  <p:iterate type="el" backwards="0">
                                    <p:tmAbs val="0"/>
                                  </p:iterate>
                                  <p:childTnLst>
                                    <p:set>
                                      <p:cBhvr>
                                        <p:cTn id="22" fill="hold"/>
                                        <p:tgtEl>
                                          <p:spTgt spid="512"/>
                                        </p:tgtEl>
                                        <p:attrNameLst>
                                          <p:attrName>style.visibility</p:attrName>
                                        </p:attrNameLst>
                                      </p:cBhvr>
                                      <p:to>
                                        <p:strVal val="visible"/>
                                      </p:to>
                                    </p:set>
                                    <p:anim calcmode="lin" valueType="num">
                                      <p:cBhvr>
                                        <p:cTn id="23" dur="1000" fill="hold"/>
                                        <p:tgtEl>
                                          <p:spTgt spid="512"/>
                                        </p:tgtEl>
                                        <p:attrNameLst>
                                          <p:attrName>ppt_w</p:attrName>
                                        </p:attrNameLst>
                                      </p:cBhvr>
                                      <p:tavLst>
                                        <p:tav tm="0">
                                          <p:val>
                                            <p:fltVal val="0"/>
                                          </p:val>
                                        </p:tav>
                                        <p:tav tm="100000">
                                          <p:val>
                                            <p:strVal val="#ppt_w"/>
                                          </p:val>
                                        </p:tav>
                                      </p:tavLst>
                                    </p:anim>
                                    <p:anim calcmode="lin" valueType="num">
                                      <p:cBhvr>
                                        <p:cTn id="24" dur="1000" fill="hold"/>
                                        <p:tgtEl>
                                          <p:spTgt spid="5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8" grpId="2"/>
      <p:bldP build="whole" bldLvl="1" animBg="1" rev="0" advAuto="0" spid="507" grpId="1"/>
      <p:bldP build="whole" bldLvl="1" animBg="1" rev="0" advAuto="0" spid="509" grpId="3"/>
      <p:bldP build="whole" bldLvl="1" animBg="1" rev="0" advAuto="0" spid="512" grpId="4"/>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2060"/>
        </a:solidFill>
      </p:bgPr>
    </p:bg>
    <p:spTree>
      <p:nvGrpSpPr>
        <p:cNvPr id="1" name=""/>
        <p:cNvGrpSpPr/>
        <p:nvPr/>
      </p:nvGrpSpPr>
      <p:grpSpPr>
        <a:xfrm>
          <a:off x="0" y="0"/>
          <a:ext cx="0" cy="0"/>
          <a:chOff x="0" y="0"/>
          <a:chExt cx="0" cy="0"/>
        </a:xfrm>
      </p:grpSpPr>
      <p:sp>
        <p:nvSpPr>
          <p:cNvPr id="514" name="Rectangle 1"/>
          <p:cNvSpPr/>
          <p:nvPr/>
        </p:nvSpPr>
        <p:spPr>
          <a:xfrm>
            <a:off x="301487" y="698282"/>
            <a:ext cx="11589026" cy="5844211"/>
          </a:xfrm>
          <a:prstGeom prst="rect">
            <a:avLst/>
          </a:prstGeom>
          <a:solidFill>
            <a:schemeClr val="accent4"/>
          </a:solidFill>
          <a:ln w="15875">
            <a:solidFill>
              <a:srgbClr val="1D3053"/>
            </a:solidFill>
          </a:ln>
        </p:spPr>
        <p:txBody>
          <a:bodyPr lIns="45719" rIns="45719" anchor="ctr"/>
          <a:lstStyle/>
          <a:p>
            <a:pPr algn="ctr">
              <a:defRPr sz="3600"/>
            </a:pPr>
          </a:p>
        </p:txBody>
      </p:sp>
      <p:sp>
        <p:nvSpPr>
          <p:cNvPr id="515" name="TextBox 3"/>
          <p:cNvSpPr txBox="1"/>
          <p:nvPr/>
        </p:nvSpPr>
        <p:spPr>
          <a:xfrm>
            <a:off x="512857" y="113507"/>
            <a:ext cx="10851545" cy="4926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200">
                <a:solidFill>
                  <a:srgbClr val="FFFFFF"/>
                </a:solidFill>
                <a:effectLst>
                  <a:outerShdw sx="100000" sy="100000" kx="0" ky="0" algn="b" rotWithShape="0" blurRad="38100" dist="19050" dir="2700000">
                    <a:srgbClr val="000000">
                      <a:alpha val="40000"/>
                    </a:srgbClr>
                  </a:outerShdw>
                </a:effectLst>
              </a:defRPr>
            </a:lvl1pPr>
          </a:lstStyle>
          <a:p>
            <a:pPr/>
            <a:r>
              <a:t>Developing a Partnership</a:t>
            </a:r>
          </a:p>
        </p:txBody>
      </p:sp>
      <p:sp>
        <p:nvSpPr>
          <p:cNvPr id="516" name="TextBox 4"/>
          <p:cNvSpPr txBox="1"/>
          <p:nvPr/>
        </p:nvSpPr>
        <p:spPr>
          <a:xfrm>
            <a:off x="681823" y="1053548"/>
            <a:ext cx="7899623" cy="10921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600">
                <a:solidFill>
                  <a:srgbClr val="002060"/>
                </a:solidFill>
                <a:latin typeface="Rockwell Bold"/>
                <a:ea typeface="Rockwell Bold"/>
                <a:cs typeface="Rockwell Bold"/>
                <a:sym typeface="Rockwell Bold"/>
              </a:defRPr>
            </a:lvl1pPr>
          </a:lstStyle>
          <a:p>
            <a:pPr/>
            <a:r>
              <a:t>Second:  Identifying your Partner</a:t>
            </a:r>
          </a:p>
        </p:txBody>
      </p:sp>
      <p:sp>
        <p:nvSpPr>
          <p:cNvPr id="517" name="TextBox 5"/>
          <p:cNvSpPr txBox="1"/>
          <p:nvPr/>
        </p:nvSpPr>
        <p:spPr>
          <a:xfrm>
            <a:off x="1211911" y="4888155"/>
            <a:ext cx="9768178" cy="9752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i="1" sz="3200">
                <a:latin typeface="Rockwell Bold"/>
                <a:ea typeface="Rockwell Bold"/>
                <a:cs typeface="Rockwell Bold"/>
                <a:sym typeface="Rockwell Bold"/>
              </a:defRPr>
            </a:lvl1pPr>
          </a:lstStyle>
          <a:p>
            <a:pPr/>
            <a:r>
              <a:t>Let’s think about things to consider when trying to IDENTIFY YOUR PARTNER</a:t>
            </a:r>
          </a:p>
        </p:txBody>
      </p:sp>
      <p:pic>
        <p:nvPicPr>
          <p:cNvPr id="518" name="Graphic 7" descr="Graphic 7"/>
          <p:cNvPicPr>
            <a:picLocks noChangeAspect="1"/>
          </p:cNvPicPr>
          <p:nvPr/>
        </p:nvPicPr>
        <p:blipFill>
          <a:blip r:embed="rId2">
            <a:extLst/>
          </a:blip>
          <a:stretch>
            <a:fillRect/>
          </a:stretch>
        </p:blipFill>
        <p:spPr>
          <a:xfrm>
            <a:off x="10086561" y="5218931"/>
            <a:ext cx="1525561" cy="1525561"/>
          </a:xfrm>
          <a:prstGeom prst="rect">
            <a:avLst/>
          </a:prstGeom>
          <a:ln w="12700">
            <a:miter lim="400000"/>
          </a:ln>
        </p:spPr>
      </p:pic>
      <p:sp>
        <p:nvSpPr>
          <p:cNvPr id="519" name="TextBox 8"/>
          <p:cNvSpPr txBox="1"/>
          <p:nvPr/>
        </p:nvSpPr>
        <p:spPr>
          <a:xfrm>
            <a:off x="1377562" y="2365512"/>
            <a:ext cx="9191710" cy="14172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600"/>
            </a:lvl1pPr>
          </a:lstStyle>
          <a:p>
            <a:pPr/>
            <a:r>
              <a:t>This is an opportunity to generate club excitement and buy-in.</a:t>
            </a:r>
          </a:p>
        </p:txBody>
      </p:sp>
      <p:pic>
        <p:nvPicPr>
          <p:cNvPr id="520" name="Picture 2" descr="Picture 2"/>
          <p:cNvPicPr>
            <a:picLocks noChangeAspect="1"/>
          </p:cNvPicPr>
          <p:nvPr/>
        </p:nvPicPr>
        <p:blipFill>
          <a:blip r:embed="rId3">
            <a:extLst/>
          </a:blip>
          <a:stretch>
            <a:fillRect/>
          </a:stretch>
        </p:blipFill>
        <p:spPr>
          <a:xfrm>
            <a:off x="8778312" y="0"/>
            <a:ext cx="3413689" cy="70374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516"/>
                                        </p:tgtEl>
                                        <p:attrNameLst>
                                          <p:attrName>style.visibility</p:attrName>
                                        </p:attrNameLst>
                                      </p:cBhvr>
                                      <p:to>
                                        <p:strVal val="visible"/>
                                      </p:to>
                                    </p:set>
                                    <p:animEffect filter="wipe(left)" transition="in">
                                      <p:cBhvr>
                                        <p:cTn id="7" dur="500"/>
                                        <p:tgtEl>
                                          <p:spTgt spid="51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519"/>
                                        </p:tgtEl>
                                        <p:attrNameLst>
                                          <p:attrName>style.visibility</p:attrName>
                                        </p:attrNameLst>
                                      </p:cBhvr>
                                      <p:to>
                                        <p:strVal val="visible"/>
                                      </p:to>
                                    </p:set>
                                    <p:anim calcmode="lin" valueType="num">
                                      <p:cBhvr>
                                        <p:cTn id="12" dur="500" fill="hold"/>
                                        <p:tgtEl>
                                          <p:spTgt spid="519"/>
                                        </p:tgtEl>
                                        <p:attrNameLst>
                                          <p:attrName>ppt_w</p:attrName>
                                        </p:attrNameLst>
                                      </p:cBhvr>
                                      <p:tavLst>
                                        <p:tav tm="0">
                                          <p:val>
                                            <p:fltVal val="0"/>
                                          </p:val>
                                        </p:tav>
                                        <p:tav tm="100000">
                                          <p:val>
                                            <p:strVal val="#ppt_w"/>
                                          </p:val>
                                        </p:tav>
                                      </p:tavLst>
                                    </p:anim>
                                    <p:anim calcmode="lin" valueType="num">
                                      <p:cBhvr>
                                        <p:cTn id="13" dur="500" fill="hold"/>
                                        <p:tgtEl>
                                          <p:spTgt spid="51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6" presetID="23" grpId="3" fill="hold">
                                  <p:stCondLst>
                                    <p:cond delay="0"/>
                                  </p:stCondLst>
                                  <p:iterate type="el" backwards="0">
                                    <p:tmAbs val="0"/>
                                  </p:iterate>
                                  <p:childTnLst>
                                    <p:set>
                                      <p:cBhvr>
                                        <p:cTn id="17" fill="hold"/>
                                        <p:tgtEl>
                                          <p:spTgt spid="517"/>
                                        </p:tgtEl>
                                        <p:attrNameLst>
                                          <p:attrName>style.visibility</p:attrName>
                                        </p:attrNameLst>
                                      </p:cBhvr>
                                      <p:to>
                                        <p:strVal val="visible"/>
                                      </p:to>
                                    </p:set>
                                    <p:anim calcmode="lin" valueType="num">
                                      <p:cBhvr>
                                        <p:cTn id="18" dur="500" fill="hold"/>
                                        <p:tgtEl>
                                          <p:spTgt spid="517"/>
                                        </p:tgtEl>
                                        <p:attrNameLst>
                                          <p:attrName>ppt_w</p:attrName>
                                        </p:attrNameLst>
                                      </p:cBhvr>
                                      <p:tavLst>
                                        <p:tav tm="0">
                                          <p:val>
                                            <p:fltVal val="0"/>
                                          </p:val>
                                        </p:tav>
                                        <p:tav tm="100000">
                                          <p:val>
                                            <p:strVal val="#ppt_w"/>
                                          </p:val>
                                        </p:tav>
                                      </p:tavLst>
                                    </p:anim>
                                    <p:anim calcmode="lin" valueType="num">
                                      <p:cBhvr>
                                        <p:cTn id="19" dur="500" fill="hold"/>
                                        <p:tgtEl>
                                          <p:spTgt spid="517"/>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Class="entr" nodeType="afterEffect" presetID="10" grpId="4" fill="hold">
                                  <p:stCondLst>
                                    <p:cond delay="0"/>
                                  </p:stCondLst>
                                  <p:iterate type="el" backwards="0">
                                    <p:tmAbs val="0"/>
                                  </p:iterate>
                                  <p:childTnLst>
                                    <p:set>
                                      <p:cBhvr>
                                        <p:cTn id="22" fill="hold"/>
                                        <p:tgtEl>
                                          <p:spTgt spid="518"/>
                                        </p:tgtEl>
                                        <p:attrNameLst>
                                          <p:attrName>style.visibility</p:attrName>
                                        </p:attrNameLst>
                                      </p:cBhvr>
                                      <p:to>
                                        <p:strVal val="visible"/>
                                      </p:to>
                                    </p:set>
                                    <p:animEffect filter="fade" transition="in">
                                      <p:cBhvr>
                                        <p:cTn id="23" dur="1000"/>
                                        <p:tgtEl>
                                          <p:spTgt spid="5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7" grpId="3"/>
      <p:bldP build="whole" bldLvl="1" animBg="1" rev="0" advAuto="0" spid="516" grpId="1"/>
      <p:bldP build="whole" bldLvl="1" animBg="1" rev="0" advAuto="0" spid="518" grpId="4"/>
      <p:bldP build="whole" bldLvl="1" animBg="1" rev="0" advAuto="0" spid="519"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2060"/>
        </a:solidFill>
      </p:bgPr>
    </p:bg>
    <p:spTree>
      <p:nvGrpSpPr>
        <p:cNvPr id="1" name=""/>
        <p:cNvGrpSpPr/>
        <p:nvPr/>
      </p:nvGrpSpPr>
      <p:grpSpPr>
        <a:xfrm>
          <a:off x="0" y="0"/>
          <a:ext cx="0" cy="0"/>
          <a:chOff x="0" y="0"/>
          <a:chExt cx="0" cy="0"/>
        </a:xfrm>
      </p:grpSpPr>
      <p:sp>
        <p:nvSpPr>
          <p:cNvPr id="522" name="Rectangle 1"/>
          <p:cNvSpPr/>
          <p:nvPr/>
        </p:nvSpPr>
        <p:spPr>
          <a:xfrm>
            <a:off x="5151707" y="849964"/>
            <a:ext cx="6325592" cy="5782030"/>
          </a:xfrm>
          <a:prstGeom prst="rect">
            <a:avLst/>
          </a:prstGeom>
          <a:solidFill>
            <a:schemeClr val="accent4"/>
          </a:solidFill>
          <a:ln w="15875">
            <a:solidFill>
              <a:srgbClr val="1D3053"/>
            </a:solidFill>
          </a:ln>
        </p:spPr>
        <p:txBody>
          <a:bodyPr lIns="45719" rIns="45719" anchor="ctr"/>
          <a:lstStyle/>
          <a:p>
            <a:pPr algn="ctr">
              <a:defRPr>
                <a:solidFill>
                  <a:srgbClr val="FFFFFF"/>
                </a:solidFill>
              </a:defRPr>
            </a:pPr>
          </a:p>
        </p:txBody>
      </p:sp>
      <p:sp>
        <p:nvSpPr>
          <p:cNvPr id="523" name="TextBox 3"/>
          <p:cNvSpPr txBox="1"/>
          <p:nvPr/>
        </p:nvSpPr>
        <p:spPr>
          <a:xfrm>
            <a:off x="552614" y="153264"/>
            <a:ext cx="10613005" cy="4926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200">
                <a:solidFill>
                  <a:srgbClr val="FFFFFF"/>
                </a:solidFill>
                <a:effectLst>
                  <a:outerShdw sx="100000" sy="100000" kx="0" ky="0" algn="b" rotWithShape="0" blurRad="38100" dist="19050" dir="2700000">
                    <a:srgbClr val="000000">
                      <a:alpha val="40000"/>
                    </a:srgbClr>
                  </a:outerShdw>
                </a:effectLst>
              </a:defRPr>
            </a:lvl1pPr>
          </a:lstStyle>
          <a:p>
            <a:pPr/>
            <a:r>
              <a:t>Developing a Partnership</a:t>
            </a:r>
          </a:p>
        </p:txBody>
      </p:sp>
      <p:grpSp>
        <p:nvGrpSpPr>
          <p:cNvPr id="532" name="Diagram 4"/>
          <p:cNvGrpSpPr/>
          <p:nvPr/>
        </p:nvGrpSpPr>
        <p:grpSpPr>
          <a:xfrm>
            <a:off x="5572464" y="858482"/>
            <a:ext cx="5661741" cy="5457069"/>
            <a:chOff x="0" y="0"/>
            <a:chExt cx="5661739" cy="5457068"/>
          </a:xfrm>
        </p:grpSpPr>
        <p:sp>
          <p:nvSpPr>
            <p:cNvPr id="524" name="Shape"/>
            <p:cNvSpPr/>
            <p:nvPr/>
          </p:nvSpPr>
          <p:spPr>
            <a:xfrm rot="5400000">
              <a:off x="2761324" y="-598457"/>
              <a:ext cx="1348757" cy="25456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0"/>
                  </a:lnTo>
                  <a:lnTo>
                    <a:pt x="16200" y="0"/>
                  </a:lnTo>
                  <a:lnTo>
                    <a:pt x="21600" y="10800"/>
                  </a:lnTo>
                  <a:lnTo>
                    <a:pt x="16200" y="21600"/>
                  </a:lnTo>
                  <a:lnTo>
                    <a:pt x="5400" y="21600"/>
                  </a:lnTo>
                  <a:close/>
                </a:path>
              </a:pathLst>
            </a:custGeom>
            <a:solidFill>
              <a:srgbClr val="002060"/>
            </a:solidFill>
            <a:ln w="15875" cap="flat">
              <a:solidFill>
                <a:srgbClr val="FFFFFF"/>
              </a:solidFill>
              <a:prstDash val="solid"/>
              <a:round/>
            </a:ln>
            <a:effectLst/>
          </p:spPr>
          <p:txBody>
            <a:bodyPr wrap="square" lIns="45719" tIns="45719" rIns="45719" bIns="45719" numCol="1" anchor="ctr">
              <a:noAutofit/>
            </a:bodyPr>
            <a:lstStyle/>
            <a:p>
              <a:pPr algn="ctr" defTabSz="889000">
                <a:lnSpc>
                  <a:spcPct val="90000"/>
                </a:lnSpc>
                <a:spcBef>
                  <a:spcPts val="700"/>
                </a:spcBef>
                <a:defRPr sz="2000">
                  <a:solidFill>
                    <a:srgbClr val="FFFFFF"/>
                  </a:solidFill>
                </a:defRPr>
              </a:pPr>
            </a:p>
          </p:txBody>
        </p:sp>
        <p:sp>
          <p:nvSpPr>
            <p:cNvPr id="525" name="Shape"/>
            <p:cNvSpPr/>
            <p:nvPr/>
          </p:nvSpPr>
          <p:spPr>
            <a:xfrm rot="5400000">
              <a:off x="253429" y="-204298"/>
              <a:ext cx="1293319" cy="1743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0"/>
                  </a:lnTo>
                  <a:lnTo>
                    <a:pt x="16200" y="0"/>
                  </a:lnTo>
                  <a:lnTo>
                    <a:pt x="21600" y="10800"/>
                  </a:lnTo>
                  <a:lnTo>
                    <a:pt x="16200" y="21600"/>
                  </a:lnTo>
                  <a:lnTo>
                    <a:pt x="5400" y="21600"/>
                  </a:lnTo>
                  <a:close/>
                </a:path>
              </a:pathLst>
            </a:custGeom>
            <a:solidFill>
              <a:srgbClr val="002060"/>
            </a:solidFill>
            <a:ln w="15875" cap="flat">
              <a:solidFill>
                <a:srgbClr val="FFFFFF"/>
              </a:solidFill>
              <a:prstDash val="solid"/>
              <a:round/>
            </a:ln>
            <a:effectLst/>
          </p:spPr>
          <p:txBody>
            <a:bodyPr wrap="square" lIns="45719" tIns="45719" rIns="45719" bIns="45719" numCol="1" anchor="ctr">
              <a:noAutofit/>
            </a:bodyPr>
            <a:lstStyle/>
            <a:p>
              <a:pPr algn="ctr" defTabSz="1600200">
                <a:lnSpc>
                  <a:spcPct val="90000"/>
                </a:lnSpc>
                <a:spcBef>
                  <a:spcPts val="700"/>
                </a:spcBef>
                <a:defRPr sz="3600">
                  <a:solidFill>
                    <a:srgbClr val="FFFFFF"/>
                  </a:solidFill>
                </a:defRPr>
              </a:pPr>
            </a:p>
          </p:txBody>
        </p:sp>
        <p:sp>
          <p:nvSpPr>
            <p:cNvPr id="526" name="Shape"/>
            <p:cNvSpPr/>
            <p:nvPr/>
          </p:nvSpPr>
          <p:spPr>
            <a:xfrm rot="5400000">
              <a:off x="1236731" y="1140137"/>
              <a:ext cx="1613628" cy="15313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125" y="0"/>
                  </a:lnTo>
                  <a:lnTo>
                    <a:pt x="16475" y="0"/>
                  </a:lnTo>
                  <a:lnTo>
                    <a:pt x="21600" y="10800"/>
                  </a:lnTo>
                  <a:lnTo>
                    <a:pt x="16475" y="21600"/>
                  </a:lnTo>
                  <a:lnTo>
                    <a:pt x="5125" y="21600"/>
                  </a:lnTo>
                  <a:close/>
                </a:path>
              </a:pathLst>
            </a:custGeom>
            <a:solidFill>
              <a:srgbClr val="002060"/>
            </a:solidFill>
            <a:ln w="15875" cap="flat">
              <a:solidFill>
                <a:srgbClr val="FFFFFF"/>
              </a:solidFill>
              <a:prstDash val="solid"/>
              <a:round/>
            </a:ln>
            <a:effectLst/>
          </p:spPr>
          <p:txBody>
            <a:bodyPr wrap="square" lIns="45719" tIns="45719" rIns="45719" bIns="45719" numCol="1" anchor="ctr">
              <a:noAutofit/>
            </a:bodyPr>
            <a:lstStyle/>
            <a:p>
              <a:pPr algn="ctr" defTabSz="844550">
                <a:lnSpc>
                  <a:spcPct val="90000"/>
                </a:lnSpc>
                <a:spcBef>
                  <a:spcPts val="700"/>
                </a:spcBef>
                <a:defRPr sz="1900">
                  <a:solidFill>
                    <a:srgbClr val="FFFFFF"/>
                  </a:solidFill>
                  <a:latin typeface="Rockwell Bold"/>
                  <a:ea typeface="Rockwell Bold"/>
                  <a:cs typeface="Rockwell Bold"/>
                  <a:sym typeface="Rockwell Bold"/>
                </a:defRPr>
              </a:pPr>
            </a:p>
          </p:txBody>
        </p:sp>
        <p:sp>
          <p:nvSpPr>
            <p:cNvPr id="527" name="Shape"/>
            <p:cNvSpPr/>
            <p:nvPr/>
          </p:nvSpPr>
          <p:spPr>
            <a:xfrm rot="5400000">
              <a:off x="3672544" y="1199757"/>
              <a:ext cx="1154455" cy="1733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0"/>
                  </a:lnTo>
                  <a:lnTo>
                    <a:pt x="16200" y="0"/>
                  </a:lnTo>
                  <a:lnTo>
                    <a:pt x="21600" y="10800"/>
                  </a:lnTo>
                  <a:lnTo>
                    <a:pt x="16200" y="21600"/>
                  </a:lnTo>
                  <a:lnTo>
                    <a:pt x="5400" y="21600"/>
                  </a:lnTo>
                  <a:close/>
                </a:path>
              </a:pathLst>
            </a:custGeom>
            <a:solidFill>
              <a:srgbClr val="002060"/>
            </a:solidFill>
            <a:ln w="15875" cap="flat">
              <a:solidFill>
                <a:srgbClr val="FFFFFF"/>
              </a:solidFill>
              <a:prstDash val="solid"/>
              <a:round/>
            </a:ln>
            <a:effectLst/>
          </p:spPr>
          <p:txBody>
            <a:bodyPr wrap="square" lIns="45719" tIns="45719" rIns="45719" bIns="45719" numCol="1" anchor="ctr">
              <a:noAutofit/>
            </a:bodyPr>
            <a:lstStyle/>
            <a:p>
              <a:pPr algn="ctr" defTabSz="1600200">
                <a:lnSpc>
                  <a:spcPct val="90000"/>
                </a:lnSpc>
                <a:spcBef>
                  <a:spcPts val="700"/>
                </a:spcBef>
                <a:defRPr sz="3600">
                  <a:solidFill>
                    <a:srgbClr val="FFFFFF"/>
                  </a:solidFill>
                </a:defRPr>
              </a:pPr>
            </a:p>
          </p:txBody>
        </p:sp>
        <p:sp>
          <p:nvSpPr>
            <p:cNvPr id="528" name="Shape"/>
            <p:cNvSpPr/>
            <p:nvPr/>
          </p:nvSpPr>
          <p:spPr>
            <a:xfrm rot="5400000">
              <a:off x="2266144" y="2595754"/>
              <a:ext cx="1689701" cy="1586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069" y="0"/>
                  </a:lnTo>
                  <a:lnTo>
                    <a:pt x="16531" y="0"/>
                  </a:lnTo>
                  <a:lnTo>
                    <a:pt x="21600" y="10800"/>
                  </a:lnTo>
                  <a:lnTo>
                    <a:pt x="16531" y="21600"/>
                  </a:lnTo>
                  <a:lnTo>
                    <a:pt x="5069" y="21600"/>
                  </a:lnTo>
                  <a:close/>
                </a:path>
              </a:pathLst>
            </a:custGeom>
            <a:solidFill>
              <a:srgbClr val="002060"/>
            </a:solidFill>
            <a:ln w="15875" cap="flat">
              <a:solidFill>
                <a:srgbClr val="FFFFFF"/>
              </a:solidFill>
              <a:prstDash val="solid"/>
              <a:round/>
            </a:ln>
            <a:effectLst/>
          </p:spPr>
          <p:txBody>
            <a:bodyPr wrap="square" lIns="45719" tIns="45719" rIns="45719" bIns="45719" numCol="1" anchor="ctr">
              <a:noAutofit/>
            </a:bodyPr>
            <a:lstStyle/>
            <a:p>
              <a:pPr algn="ctr" defTabSz="889000">
                <a:lnSpc>
                  <a:spcPct val="90000"/>
                </a:lnSpc>
                <a:spcBef>
                  <a:spcPts val="700"/>
                </a:spcBef>
                <a:defRPr sz="2000">
                  <a:solidFill>
                    <a:srgbClr val="FFFFFF"/>
                  </a:solidFill>
                </a:defRPr>
              </a:pPr>
            </a:p>
          </p:txBody>
        </p:sp>
        <p:sp>
          <p:nvSpPr>
            <p:cNvPr id="529" name="Shape"/>
            <p:cNvSpPr/>
            <p:nvPr/>
          </p:nvSpPr>
          <p:spPr>
            <a:xfrm rot="5400000">
              <a:off x="175680" y="2614789"/>
              <a:ext cx="1299636" cy="16509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0"/>
                  </a:lnTo>
                  <a:lnTo>
                    <a:pt x="16200" y="0"/>
                  </a:lnTo>
                  <a:lnTo>
                    <a:pt x="21600" y="10800"/>
                  </a:lnTo>
                  <a:lnTo>
                    <a:pt x="16200" y="21600"/>
                  </a:lnTo>
                  <a:lnTo>
                    <a:pt x="5400" y="21600"/>
                  </a:lnTo>
                  <a:close/>
                </a:path>
              </a:pathLst>
            </a:custGeom>
            <a:solidFill>
              <a:srgbClr val="002060"/>
            </a:solidFill>
            <a:ln w="15875" cap="flat">
              <a:solidFill>
                <a:srgbClr val="FFFFFF"/>
              </a:solidFill>
              <a:prstDash val="solid"/>
              <a:round/>
            </a:ln>
            <a:effectLst/>
          </p:spPr>
          <p:txBody>
            <a:bodyPr wrap="square" lIns="45719" tIns="45719" rIns="45719" bIns="45719" numCol="1" anchor="ctr">
              <a:noAutofit/>
            </a:bodyPr>
            <a:lstStyle/>
            <a:p>
              <a:pPr algn="ctr" defTabSz="1600200">
                <a:lnSpc>
                  <a:spcPct val="90000"/>
                </a:lnSpc>
                <a:spcBef>
                  <a:spcPts val="700"/>
                </a:spcBef>
                <a:defRPr sz="3600">
                  <a:solidFill>
                    <a:srgbClr val="FFFFFF"/>
                  </a:solidFill>
                </a:defRPr>
              </a:pPr>
            </a:p>
          </p:txBody>
        </p:sp>
        <p:sp>
          <p:nvSpPr>
            <p:cNvPr id="530" name="Shape"/>
            <p:cNvSpPr/>
            <p:nvPr/>
          </p:nvSpPr>
          <p:spPr>
            <a:xfrm rot="5400000">
              <a:off x="1500296" y="3951528"/>
              <a:ext cx="1329271" cy="15953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0"/>
                  </a:lnTo>
                  <a:lnTo>
                    <a:pt x="16200" y="0"/>
                  </a:lnTo>
                  <a:lnTo>
                    <a:pt x="21600" y="10800"/>
                  </a:lnTo>
                  <a:lnTo>
                    <a:pt x="16200" y="21600"/>
                  </a:lnTo>
                  <a:lnTo>
                    <a:pt x="5400" y="21600"/>
                  </a:lnTo>
                  <a:close/>
                </a:path>
              </a:pathLst>
            </a:custGeom>
            <a:solidFill>
              <a:srgbClr val="002060"/>
            </a:solidFill>
            <a:ln w="15875" cap="flat">
              <a:solidFill>
                <a:srgbClr val="FFFFFF"/>
              </a:solidFill>
              <a:prstDash val="solid"/>
              <a:round/>
            </a:ln>
            <a:effectLst/>
          </p:spPr>
          <p:txBody>
            <a:bodyPr wrap="square" lIns="45719" tIns="45719" rIns="45719" bIns="45719" numCol="1" anchor="ctr">
              <a:noAutofit/>
            </a:bodyPr>
            <a:lstStyle/>
            <a:p>
              <a:pPr algn="ctr" defTabSz="1866900">
                <a:lnSpc>
                  <a:spcPct val="90000"/>
                </a:lnSpc>
                <a:spcBef>
                  <a:spcPts val="700"/>
                </a:spcBef>
                <a:defRPr sz="4200">
                  <a:solidFill>
                    <a:srgbClr val="FFFFFF"/>
                  </a:solidFill>
                </a:defRPr>
              </a:pPr>
            </a:p>
          </p:txBody>
        </p:sp>
        <p:sp>
          <p:nvSpPr>
            <p:cNvPr id="531" name="Shape"/>
            <p:cNvSpPr/>
            <p:nvPr/>
          </p:nvSpPr>
          <p:spPr>
            <a:xfrm rot="5400000">
              <a:off x="3885894" y="3681223"/>
              <a:ext cx="1592269" cy="1959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5400" y="0"/>
                  </a:lnTo>
                  <a:lnTo>
                    <a:pt x="16200" y="0"/>
                  </a:lnTo>
                  <a:lnTo>
                    <a:pt x="21600" y="10800"/>
                  </a:lnTo>
                  <a:lnTo>
                    <a:pt x="16200" y="21600"/>
                  </a:lnTo>
                  <a:lnTo>
                    <a:pt x="5400" y="21600"/>
                  </a:lnTo>
                  <a:close/>
                </a:path>
              </a:pathLst>
            </a:custGeom>
            <a:solidFill>
              <a:srgbClr val="002060"/>
            </a:solidFill>
            <a:ln w="15875" cap="flat">
              <a:solidFill>
                <a:srgbClr val="3D4C60"/>
              </a:solidFill>
              <a:prstDash val="solid"/>
              <a:round/>
            </a:ln>
            <a:effectLst/>
          </p:spPr>
          <p:txBody>
            <a:bodyPr wrap="square" lIns="45719" tIns="45719" rIns="45719" bIns="45719" numCol="1" anchor="ctr">
              <a:noAutofit/>
            </a:bodyPr>
            <a:lstStyle/>
            <a:p>
              <a:pPr algn="ctr" defTabSz="1600200">
                <a:lnSpc>
                  <a:spcPct val="90000"/>
                </a:lnSpc>
                <a:spcBef>
                  <a:spcPts val="700"/>
                </a:spcBef>
                <a:defRPr sz="3600">
                  <a:solidFill>
                    <a:srgbClr val="FFFFFF"/>
                  </a:solidFill>
                </a:defRPr>
              </a:pPr>
            </a:p>
          </p:txBody>
        </p:sp>
      </p:grpSp>
      <p:sp>
        <p:nvSpPr>
          <p:cNvPr id="533" name="TextBox 5"/>
          <p:cNvSpPr txBox="1"/>
          <p:nvPr/>
        </p:nvSpPr>
        <p:spPr>
          <a:xfrm>
            <a:off x="5501371" y="3991890"/>
            <a:ext cx="1740673" cy="6501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000">
                <a:solidFill>
                  <a:srgbClr val="FFFFFF"/>
                </a:solidFill>
              </a:defRPr>
            </a:pPr>
            <a:r>
              <a:t>Social </a:t>
            </a:r>
          </a:p>
          <a:p>
            <a:pPr algn="ctr">
              <a:defRPr sz="2000">
                <a:solidFill>
                  <a:srgbClr val="FFFFFF"/>
                </a:solidFill>
              </a:defRPr>
            </a:pPr>
            <a:r>
              <a:t>Media</a:t>
            </a:r>
          </a:p>
        </p:txBody>
      </p:sp>
      <p:sp>
        <p:nvSpPr>
          <p:cNvPr id="534" name="TextBox 6"/>
          <p:cNvSpPr txBox="1"/>
          <p:nvPr/>
        </p:nvSpPr>
        <p:spPr>
          <a:xfrm>
            <a:off x="5683589" y="1178917"/>
            <a:ext cx="1558455" cy="6501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solidFill>
                  <a:srgbClr val="FFFFFF"/>
                </a:solidFill>
              </a:defRPr>
            </a:lvl1pPr>
          </a:lstStyle>
          <a:p>
            <a:pPr/>
            <a:r>
              <a:t>Member Networks</a:t>
            </a:r>
          </a:p>
        </p:txBody>
      </p:sp>
      <p:sp>
        <p:nvSpPr>
          <p:cNvPr id="535" name="TextBox 7"/>
          <p:cNvSpPr txBox="1"/>
          <p:nvPr/>
        </p:nvSpPr>
        <p:spPr>
          <a:xfrm>
            <a:off x="6744035" y="2413388"/>
            <a:ext cx="1740673" cy="6501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solidFill>
                  <a:srgbClr val="FFFFFF"/>
                </a:solidFill>
              </a:defRPr>
            </a:lvl1pPr>
          </a:lstStyle>
          <a:p>
            <a:pPr/>
            <a:r>
              <a:t>Local Businesses</a:t>
            </a:r>
          </a:p>
        </p:txBody>
      </p:sp>
      <p:sp>
        <p:nvSpPr>
          <p:cNvPr id="536" name="TextBox 8"/>
          <p:cNvSpPr txBox="1"/>
          <p:nvPr/>
        </p:nvSpPr>
        <p:spPr>
          <a:xfrm>
            <a:off x="506917" y="2171037"/>
            <a:ext cx="3701197" cy="21005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FFFFFF"/>
                </a:solidFill>
                <a:latin typeface="Rockwell Bold"/>
                <a:ea typeface="Rockwell Bold"/>
                <a:cs typeface="Rockwell Bold"/>
                <a:sym typeface="Rockwell Bold"/>
              </a:defRPr>
            </a:pPr>
            <a:r>
              <a:t>When working to </a:t>
            </a:r>
            <a:r>
              <a:rPr sz="3200">
                <a:solidFill>
                  <a:schemeClr val="accent4"/>
                </a:solidFill>
              </a:rPr>
              <a:t>IDENTIFY YOUR PARTNER </a:t>
            </a:r>
            <a:endParaRPr sz="3200">
              <a:solidFill>
                <a:schemeClr val="accent4"/>
              </a:solidFill>
            </a:endParaRPr>
          </a:p>
          <a:p>
            <a:pPr algn="ctr">
              <a:defRPr sz="2400">
                <a:solidFill>
                  <a:srgbClr val="FFFFFF"/>
                </a:solidFill>
                <a:latin typeface="Rockwell Bold"/>
                <a:ea typeface="Rockwell Bold"/>
                <a:cs typeface="Rockwell Bold"/>
                <a:sym typeface="Rockwell Bold"/>
              </a:defRPr>
            </a:pPr>
            <a:r>
              <a:t>consider all your options</a:t>
            </a:r>
          </a:p>
        </p:txBody>
      </p:sp>
      <p:pic>
        <p:nvPicPr>
          <p:cNvPr id="537" name="Picture 2" descr="Picture 2"/>
          <p:cNvPicPr>
            <a:picLocks noChangeAspect="1"/>
          </p:cNvPicPr>
          <p:nvPr/>
        </p:nvPicPr>
        <p:blipFill>
          <a:blip r:embed="rId3">
            <a:extLst/>
          </a:blip>
          <a:stretch>
            <a:fillRect/>
          </a:stretch>
        </p:blipFill>
        <p:spPr>
          <a:xfrm>
            <a:off x="9775291" y="111539"/>
            <a:ext cx="2355732" cy="485644"/>
          </a:xfrm>
          <a:prstGeom prst="rect">
            <a:avLst/>
          </a:prstGeom>
          <a:ln w="12700">
            <a:miter lim="400000"/>
          </a:ln>
        </p:spPr>
      </p:pic>
      <p:sp>
        <p:nvSpPr>
          <p:cNvPr id="538" name="TextBox 9"/>
          <p:cNvSpPr txBox="1"/>
          <p:nvPr/>
        </p:nvSpPr>
        <p:spPr>
          <a:xfrm>
            <a:off x="8360223" y="949823"/>
            <a:ext cx="1317063" cy="9549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solidFill>
                  <a:srgbClr val="FFFFFF"/>
                </a:solidFill>
              </a:defRPr>
            </a:lvl1pPr>
          </a:lstStyle>
          <a:p>
            <a:pPr/>
            <a:r>
              <a:t>The Club’s Networks</a:t>
            </a:r>
          </a:p>
        </p:txBody>
      </p:sp>
      <p:sp>
        <p:nvSpPr>
          <p:cNvPr id="539" name="TextBox 10"/>
          <p:cNvSpPr txBox="1"/>
          <p:nvPr/>
        </p:nvSpPr>
        <p:spPr>
          <a:xfrm>
            <a:off x="8756954" y="2562238"/>
            <a:ext cx="2150485" cy="9346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000">
                <a:solidFill>
                  <a:srgbClr val="FFFFFF"/>
                </a:solidFill>
              </a:defRPr>
            </a:pPr>
            <a:r>
              <a:t>Guest </a:t>
            </a:r>
          </a:p>
          <a:p>
            <a:pPr algn="ctr">
              <a:defRPr sz="2000">
                <a:solidFill>
                  <a:srgbClr val="FFFFFF"/>
                </a:solidFill>
              </a:defRPr>
            </a:pPr>
            <a:r>
              <a:t>Speakers</a:t>
            </a:r>
          </a:p>
        </p:txBody>
      </p:sp>
      <p:sp>
        <p:nvSpPr>
          <p:cNvPr id="540" name="TextBox 11"/>
          <p:cNvSpPr txBox="1"/>
          <p:nvPr/>
        </p:nvSpPr>
        <p:spPr>
          <a:xfrm>
            <a:off x="8023612" y="3863809"/>
            <a:ext cx="1317064" cy="9346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solidFill>
                  <a:srgbClr val="FFFFFF"/>
                </a:solidFill>
              </a:defRPr>
            </a:lvl1pPr>
          </a:lstStyle>
          <a:p>
            <a:pPr/>
            <a:r>
              <a:t>Online Research</a:t>
            </a:r>
          </a:p>
        </p:txBody>
      </p:sp>
      <p:sp>
        <p:nvSpPr>
          <p:cNvPr id="541" name="TextBox 13"/>
          <p:cNvSpPr txBox="1"/>
          <p:nvPr/>
        </p:nvSpPr>
        <p:spPr>
          <a:xfrm>
            <a:off x="7281037" y="5388607"/>
            <a:ext cx="947601" cy="3453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FFFF"/>
                </a:solidFill>
              </a:defRPr>
            </a:lvl1pPr>
          </a:lstStyle>
          <a:p>
            <a:pPr/>
            <a:r>
              <a:t>Other</a:t>
            </a:r>
          </a:p>
        </p:txBody>
      </p:sp>
      <p:sp>
        <p:nvSpPr>
          <p:cNvPr id="542" name="TextBox 14"/>
          <p:cNvSpPr txBox="1"/>
          <p:nvPr/>
        </p:nvSpPr>
        <p:spPr>
          <a:xfrm>
            <a:off x="9577925" y="5080832"/>
            <a:ext cx="1329513" cy="6501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solidFill>
                  <a:srgbClr val="FFFFFF"/>
                </a:solidFill>
              </a:defRPr>
            </a:lvl1pPr>
          </a:lstStyle>
          <a:p>
            <a:pPr/>
            <a:r>
              <a:t>Rotary Partners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536"/>
                                        </p:tgtEl>
                                        <p:attrNameLst>
                                          <p:attrName>style.visibility</p:attrName>
                                        </p:attrNameLst>
                                      </p:cBhvr>
                                      <p:to>
                                        <p:strVal val="visible"/>
                                      </p:to>
                                    </p:set>
                                    <p:animEffect filter="wipe(up)" transition="in">
                                      <p:cBhvr>
                                        <p:cTn id="7" dur="500"/>
                                        <p:tgtEl>
                                          <p:spTgt spid="536"/>
                                        </p:tgtEl>
                                      </p:cBhvr>
                                    </p:animEffect>
                                  </p:childTnLst>
                                </p:cTn>
                              </p:par>
                            </p:childTnLst>
                          </p:cTn>
                        </p:par>
                        <p:par>
                          <p:cTn id="8" fill="hold">
                            <p:stCondLst>
                              <p:cond delay="500"/>
                            </p:stCondLst>
                            <p:childTnLst>
                              <p:par>
                                <p:cTn id="9" presetClass="entr" nodeType="afterEffect" presetSubtype="16" presetID="23" grpId="2" fill="hold">
                                  <p:stCondLst>
                                    <p:cond delay="0"/>
                                  </p:stCondLst>
                                  <p:iterate type="el" backwards="0">
                                    <p:tmAbs val="0"/>
                                  </p:iterate>
                                  <p:childTnLst>
                                    <p:set>
                                      <p:cBhvr>
                                        <p:cTn id="10" fill="hold"/>
                                        <p:tgtEl>
                                          <p:spTgt spid="532"/>
                                        </p:tgtEl>
                                        <p:attrNameLst>
                                          <p:attrName>style.visibility</p:attrName>
                                        </p:attrNameLst>
                                      </p:cBhvr>
                                      <p:to>
                                        <p:strVal val="visible"/>
                                      </p:to>
                                    </p:set>
                                    <p:anim calcmode="lin" valueType="num">
                                      <p:cBhvr>
                                        <p:cTn id="11" dur="500" fill="hold"/>
                                        <p:tgtEl>
                                          <p:spTgt spid="532"/>
                                        </p:tgtEl>
                                        <p:attrNameLst>
                                          <p:attrName>ppt_w</p:attrName>
                                        </p:attrNameLst>
                                      </p:cBhvr>
                                      <p:tavLst>
                                        <p:tav tm="0">
                                          <p:val>
                                            <p:fltVal val="0"/>
                                          </p:val>
                                        </p:tav>
                                        <p:tav tm="100000">
                                          <p:val>
                                            <p:strVal val="#ppt_w"/>
                                          </p:val>
                                        </p:tav>
                                      </p:tavLst>
                                    </p:anim>
                                    <p:anim calcmode="lin" valueType="num">
                                      <p:cBhvr>
                                        <p:cTn id="12" dur="500" fill="hold"/>
                                        <p:tgtEl>
                                          <p:spTgt spid="53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2" grpId="3" fill="hold">
                                  <p:stCondLst>
                                    <p:cond delay="0"/>
                                  </p:stCondLst>
                                  <p:iterate type="el" backwards="0">
                                    <p:tmAbs val="0"/>
                                  </p:iterate>
                                  <p:childTnLst>
                                    <p:set>
                                      <p:cBhvr>
                                        <p:cTn id="16" fill="hold"/>
                                        <p:tgtEl>
                                          <p:spTgt spid="534"/>
                                        </p:tgtEl>
                                        <p:attrNameLst>
                                          <p:attrName>style.visibility</p:attrName>
                                        </p:attrNameLst>
                                      </p:cBhvr>
                                      <p:to>
                                        <p:strVal val="visible"/>
                                      </p:to>
                                    </p:set>
                                    <p:animEffect filter="wipe(up)" transition="in">
                                      <p:cBhvr>
                                        <p:cTn id="17" dur="500"/>
                                        <p:tgtEl>
                                          <p:spTgt spid="53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2" grpId="4" fill="hold">
                                  <p:stCondLst>
                                    <p:cond delay="0"/>
                                  </p:stCondLst>
                                  <p:iterate type="el" backwards="0">
                                    <p:tmAbs val="0"/>
                                  </p:iterate>
                                  <p:childTnLst>
                                    <p:set>
                                      <p:cBhvr>
                                        <p:cTn id="21" fill="hold"/>
                                        <p:tgtEl>
                                          <p:spTgt spid="538"/>
                                        </p:tgtEl>
                                        <p:attrNameLst>
                                          <p:attrName>style.visibility</p:attrName>
                                        </p:attrNameLst>
                                      </p:cBhvr>
                                      <p:to>
                                        <p:strVal val="visible"/>
                                      </p:to>
                                    </p:set>
                                    <p:animEffect filter="wipe(up)" transition="in">
                                      <p:cBhvr>
                                        <p:cTn id="22" dur="500"/>
                                        <p:tgtEl>
                                          <p:spTgt spid="538"/>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 presetID="22" grpId="5" fill="hold">
                                  <p:stCondLst>
                                    <p:cond delay="0"/>
                                  </p:stCondLst>
                                  <p:iterate type="el" backwards="0">
                                    <p:tmAbs val="0"/>
                                  </p:iterate>
                                  <p:childTnLst>
                                    <p:set>
                                      <p:cBhvr>
                                        <p:cTn id="26" fill="hold"/>
                                        <p:tgtEl>
                                          <p:spTgt spid="535"/>
                                        </p:tgtEl>
                                        <p:attrNameLst>
                                          <p:attrName>style.visibility</p:attrName>
                                        </p:attrNameLst>
                                      </p:cBhvr>
                                      <p:to>
                                        <p:strVal val="visible"/>
                                      </p:to>
                                    </p:set>
                                    <p:animEffect filter="wipe(up)" transition="in">
                                      <p:cBhvr>
                                        <p:cTn id="27" dur="500"/>
                                        <p:tgtEl>
                                          <p:spTgt spid="535"/>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1" presetID="22" grpId="6" fill="hold">
                                  <p:stCondLst>
                                    <p:cond delay="0"/>
                                  </p:stCondLst>
                                  <p:iterate type="el" backwards="0">
                                    <p:tmAbs val="0"/>
                                  </p:iterate>
                                  <p:childTnLst>
                                    <p:set>
                                      <p:cBhvr>
                                        <p:cTn id="31" fill="hold"/>
                                        <p:tgtEl>
                                          <p:spTgt spid="539"/>
                                        </p:tgtEl>
                                        <p:attrNameLst>
                                          <p:attrName>style.visibility</p:attrName>
                                        </p:attrNameLst>
                                      </p:cBhvr>
                                      <p:to>
                                        <p:strVal val="visible"/>
                                      </p:to>
                                    </p:set>
                                    <p:animEffect filter="wipe(up)" transition="in">
                                      <p:cBhvr>
                                        <p:cTn id="32" dur="500"/>
                                        <p:tgtEl>
                                          <p:spTgt spid="539"/>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 presetID="22" grpId="7" fill="hold">
                                  <p:stCondLst>
                                    <p:cond delay="0"/>
                                  </p:stCondLst>
                                  <p:iterate type="el" backwards="0">
                                    <p:tmAbs val="0"/>
                                  </p:iterate>
                                  <p:childTnLst>
                                    <p:set>
                                      <p:cBhvr>
                                        <p:cTn id="36" fill="hold"/>
                                        <p:tgtEl>
                                          <p:spTgt spid="533"/>
                                        </p:tgtEl>
                                        <p:attrNameLst>
                                          <p:attrName>style.visibility</p:attrName>
                                        </p:attrNameLst>
                                      </p:cBhvr>
                                      <p:to>
                                        <p:strVal val="visible"/>
                                      </p:to>
                                    </p:set>
                                    <p:animEffect filter="wipe(up)" transition="in">
                                      <p:cBhvr>
                                        <p:cTn id="37" dur="500"/>
                                        <p:tgtEl>
                                          <p:spTgt spid="533"/>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1" presetID="22" grpId="8" fill="hold">
                                  <p:stCondLst>
                                    <p:cond delay="0"/>
                                  </p:stCondLst>
                                  <p:iterate type="el" backwards="0">
                                    <p:tmAbs val="0"/>
                                  </p:iterate>
                                  <p:childTnLst>
                                    <p:set>
                                      <p:cBhvr>
                                        <p:cTn id="41" fill="hold"/>
                                        <p:tgtEl>
                                          <p:spTgt spid="540"/>
                                        </p:tgtEl>
                                        <p:attrNameLst>
                                          <p:attrName>style.visibility</p:attrName>
                                        </p:attrNameLst>
                                      </p:cBhvr>
                                      <p:to>
                                        <p:strVal val="visible"/>
                                      </p:to>
                                    </p:set>
                                    <p:animEffect filter="wipe(up)" transition="in">
                                      <p:cBhvr>
                                        <p:cTn id="42" dur="500"/>
                                        <p:tgtEl>
                                          <p:spTgt spid="540"/>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9" fill="hold">
                                  <p:stCondLst>
                                    <p:cond delay="0"/>
                                  </p:stCondLst>
                                  <p:iterate type="el" backwards="0">
                                    <p:tmAbs val="0"/>
                                  </p:iterate>
                                  <p:childTnLst>
                                    <p:set>
                                      <p:cBhvr>
                                        <p:cTn id="46" fill="hold"/>
                                        <p:tgtEl>
                                          <p:spTgt spid="5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4" presetID="2" grpId="10" fill="hold">
                                  <p:stCondLst>
                                    <p:cond delay="0"/>
                                  </p:stCondLst>
                                  <p:iterate type="el" backwards="0">
                                    <p:tmAbs val="0"/>
                                  </p:iterate>
                                  <p:childTnLst>
                                    <p:set>
                                      <p:cBhvr>
                                        <p:cTn id="50" fill="hold"/>
                                        <p:tgtEl>
                                          <p:spTgt spid="542"/>
                                        </p:tgtEl>
                                        <p:attrNameLst>
                                          <p:attrName>style.visibility</p:attrName>
                                        </p:attrNameLst>
                                      </p:cBhvr>
                                      <p:to>
                                        <p:strVal val="visible"/>
                                      </p:to>
                                    </p:set>
                                    <p:anim calcmode="lin" valueType="num">
                                      <p:cBhvr>
                                        <p:cTn id="51" dur="500" fill="hold"/>
                                        <p:tgtEl>
                                          <p:spTgt spid="542"/>
                                        </p:tgtEl>
                                        <p:attrNameLst>
                                          <p:attrName>ppt_x</p:attrName>
                                        </p:attrNameLst>
                                      </p:cBhvr>
                                      <p:tavLst>
                                        <p:tav tm="0">
                                          <p:val>
                                            <p:strVal val="#ppt_x"/>
                                          </p:val>
                                        </p:tav>
                                        <p:tav tm="100000">
                                          <p:val>
                                            <p:strVal val="#ppt_x"/>
                                          </p:val>
                                        </p:tav>
                                      </p:tavLst>
                                    </p:anim>
                                    <p:anim calcmode="lin" valueType="num">
                                      <p:cBhvr>
                                        <p:cTn id="52" dur="500" fill="hold"/>
                                        <p:tgtEl>
                                          <p:spTgt spid="5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1" grpId="9"/>
      <p:bldP build="whole" bldLvl="1" animBg="1" rev="0" advAuto="0" spid="538" grpId="4"/>
      <p:bldP build="whole" bldLvl="1" animBg="1" rev="0" advAuto="0" spid="535" grpId="5"/>
      <p:bldP build="whole" bldLvl="1" animBg="1" rev="0" advAuto="0" spid="533" grpId="7"/>
      <p:bldP build="whole" bldLvl="1" animBg="1" rev="0" advAuto="0" spid="539" grpId="6"/>
      <p:bldP build="whole" bldLvl="1" animBg="1" rev="0" advAuto="0" spid="536" grpId="1"/>
      <p:bldP build="whole" bldLvl="1" animBg="1" rev="0" advAuto="0" spid="532" grpId="2"/>
      <p:bldP build="whole" bldLvl="1" animBg="1" rev="0" advAuto="0" spid="540" grpId="8"/>
      <p:bldP build="whole" bldLvl="1" animBg="1" rev="0" advAuto="0" spid="542" grpId="10"/>
      <p:bldP build="whole" bldLvl="1" animBg="1" rev="0" advAuto="0" spid="534" grpId="3"/>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TextBox 3"/>
          <p:cNvSpPr txBox="1"/>
          <p:nvPr/>
        </p:nvSpPr>
        <p:spPr>
          <a:xfrm>
            <a:off x="4200671" y="-3282330"/>
            <a:ext cx="3383425" cy="1814125"/>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p>
            <a:pPr algn="ctr" defTabSz="914400">
              <a:lnSpc>
                <a:spcPct val="80000"/>
              </a:lnSpc>
              <a:spcBef>
                <a:spcPts val="600"/>
              </a:spcBef>
              <a:defRPr spc="-200" sz="5400">
                <a:solidFill>
                  <a:srgbClr val="FFFEFF"/>
                </a:solidFill>
                <a:latin typeface="Calibri Light"/>
                <a:ea typeface="Calibri Light"/>
                <a:cs typeface="Calibri Light"/>
                <a:sym typeface="Calibri Light"/>
              </a:defRPr>
            </a:pPr>
            <a:r>
              <a:t>ROTARY</a:t>
            </a:r>
          </a:p>
          <a:p>
            <a:pPr algn="ctr" defTabSz="914400">
              <a:lnSpc>
                <a:spcPct val="80000"/>
              </a:lnSpc>
              <a:spcBef>
                <a:spcPts val="600"/>
              </a:spcBef>
              <a:defRPr spc="-200" sz="5400">
                <a:solidFill>
                  <a:srgbClr val="FFFEFF"/>
                </a:solidFill>
                <a:latin typeface="Calibri Light"/>
                <a:ea typeface="Calibri Light"/>
                <a:cs typeface="Calibri Light"/>
                <a:sym typeface="Calibri Light"/>
              </a:defRPr>
            </a:pPr>
            <a:r>
              <a:t>PARTNERS</a:t>
            </a:r>
          </a:p>
        </p:txBody>
      </p:sp>
      <p:sp>
        <p:nvSpPr>
          <p:cNvPr id="547" name="Rectangle 1"/>
          <p:cNvSpPr/>
          <p:nvPr/>
        </p:nvSpPr>
        <p:spPr>
          <a:xfrm>
            <a:off x="-1" y="0"/>
            <a:ext cx="2297725" cy="6858000"/>
          </a:xfrm>
          <a:prstGeom prst="rect">
            <a:avLst/>
          </a:prstGeom>
          <a:gradFill>
            <a:gsLst>
              <a:gs pos="0">
                <a:srgbClr val="1F4E79"/>
              </a:gs>
              <a:gs pos="23000">
                <a:srgbClr val="3864B3"/>
              </a:gs>
              <a:gs pos="69000">
                <a:srgbClr val="2F5597"/>
              </a:gs>
              <a:gs pos="97000">
                <a:srgbClr val="2C4F8C"/>
              </a:gs>
            </a:gsLst>
            <a:path path="circle">
              <a:fillToRect l="37721" t="-19636" r="62278" b="119636"/>
            </a:path>
          </a:gradFill>
          <a:ln w="15875">
            <a:solidFill>
              <a:srgbClr val="1D3053"/>
            </a:solidFill>
          </a:ln>
        </p:spPr>
        <p:txBody>
          <a:bodyPr lIns="45719" rIns="45719" anchor="ctr"/>
          <a:lstStyle/>
          <a:p>
            <a:pPr algn="ctr">
              <a:defRPr>
                <a:solidFill>
                  <a:srgbClr val="FFFFFF"/>
                </a:solidFill>
              </a:defRPr>
            </a:pPr>
          </a:p>
        </p:txBody>
      </p:sp>
      <p:sp>
        <p:nvSpPr>
          <p:cNvPr id="548" name="Title 66"/>
          <p:cNvSpPr txBox="1"/>
          <p:nvPr>
            <p:ph type="title" idx="4294967295"/>
          </p:nvPr>
        </p:nvSpPr>
        <p:spPr>
          <a:xfrm>
            <a:off x="-110127" y="1949890"/>
            <a:ext cx="2566990" cy="2457451"/>
          </a:xfrm>
          <a:prstGeom prst="rect">
            <a:avLst/>
          </a:prstGeom>
        </p:spPr>
        <p:txBody>
          <a:bodyPr/>
          <a:lstStyle/>
          <a:p>
            <a:pPr>
              <a:defRPr spc="-200">
                <a:solidFill>
                  <a:srgbClr val="FFFFFF"/>
                </a:solidFill>
              </a:defRPr>
            </a:pPr>
            <a:r>
              <a:t>ROTARY</a:t>
            </a:r>
            <a:br/>
            <a:r>
              <a:t>PARTNERS</a:t>
            </a:r>
          </a:p>
        </p:txBody>
      </p:sp>
      <p:grpSp>
        <p:nvGrpSpPr>
          <p:cNvPr id="551" name="Picture 69"/>
          <p:cNvGrpSpPr/>
          <p:nvPr/>
        </p:nvGrpSpPr>
        <p:grpSpPr>
          <a:xfrm>
            <a:off x="2899614" y="208527"/>
            <a:ext cx="3388663" cy="1118259"/>
            <a:chOff x="0" y="0"/>
            <a:chExt cx="3388662" cy="1118258"/>
          </a:xfrm>
        </p:grpSpPr>
        <p:sp>
          <p:nvSpPr>
            <p:cNvPr id="549" name="Rectangle"/>
            <p:cNvSpPr/>
            <p:nvPr/>
          </p:nvSpPr>
          <p:spPr>
            <a:xfrm>
              <a:off x="0" y="0"/>
              <a:ext cx="3388663" cy="1118259"/>
            </a:xfrm>
            <a:prstGeom prst="rect">
              <a:avLst/>
            </a:prstGeom>
            <a:gradFill flip="none" rotWithShape="1">
              <a:gsLst>
                <a:gs pos="0">
                  <a:schemeClr val="accent4"/>
                </a:gs>
                <a:gs pos="7030">
                  <a:schemeClr val="accent4"/>
                </a:gs>
                <a:gs pos="74000">
                  <a:srgbClr val="ABC0E4"/>
                </a:gs>
                <a:gs pos="83000">
                  <a:srgbClr val="ABC0E4"/>
                </a:gs>
                <a:gs pos="100000">
                  <a:srgbClr val="C7D5ED"/>
                </a:gs>
              </a:gsLst>
              <a:lin ang="5400000" scaled="0"/>
            </a:gradFill>
            <a:ln w="12700" cap="flat">
              <a:noFill/>
              <a:miter lim="400000"/>
            </a:ln>
            <a:effectLst/>
          </p:spPr>
          <p:txBody>
            <a:bodyPr wrap="square" lIns="45719" tIns="45719" rIns="45719" bIns="45719" numCol="1" anchor="ctr">
              <a:noAutofit/>
            </a:bodyPr>
            <a:lstStyle/>
            <a:p>
              <a:pPr/>
            </a:p>
          </p:txBody>
        </p:sp>
        <p:pic>
          <p:nvPicPr>
            <p:cNvPr id="550" name="image23.png" descr="image23.png"/>
            <p:cNvPicPr>
              <a:picLocks noChangeAspect="1"/>
            </p:cNvPicPr>
            <p:nvPr/>
          </p:nvPicPr>
          <p:blipFill>
            <a:blip r:embed="rId3">
              <a:extLst/>
            </a:blip>
            <a:stretch>
              <a:fillRect/>
            </a:stretch>
          </p:blipFill>
          <p:spPr>
            <a:xfrm>
              <a:off x="0" y="0"/>
              <a:ext cx="3388663" cy="1118259"/>
            </a:xfrm>
            <a:prstGeom prst="rect">
              <a:avLst/>
            </a:prstGeom>
            <a:ln w="12700" cap="flat">
              <a:noFill/>
              <a:miter lim="400000"/>
            </a:ln>
            <a:effectLst/>
          </p:spPr>
        </p:pic>
      </p:grpSp>
      <p:pic>
        <p:nvPicPr>
          <p:cNvPr id="552" name="Picture 70" descr="Picture 70"/>
          <p:cNvPicPr>
            <a:picLocks noChangeAspect="1"/>
          </p:cNvPicPr>
          <p:nvPr/>
        </p:nvPicPr>
        <p:blipFill>
          <a:blip r:embed="rId4">
            <a:extLst/>
          </a:blip>
          <a:stretch>
            <a:fillRect/>
          </a:stretch>
        </p:blipFill>
        <p:spPr>
          <a:xfrm>
            <a:off x="5787890" y="1629941"/>
            <a:ext cx="4783945" cy="1312093"/>
          </a:xfrm>
          <a:prstGeom prst="rect">
            <a:avLst/>
          </a:prstGeom>
          <a:ln w="12700">
            <a:miter lim="400000"/>
          </a:ln>
        </p:spPr>
      </p:pic>
      <p:pic>
        <p:nvPicPr>
          <p:cNvPr id="553" name="Picture 71" descr="Picture 71"/>
          <p:cNvPicPr>
            <a:picLocks noChangeAspect="1"/>
          </p:cNvPicPr>
          <p:nvPr/>
        </p:nvPicPr>
        <p:blipFill>
          <a:blip r:embed="rId5">
            <a:extLst/>
          </a:blip>
          <a:stretch>
            <a:fillRect/>
          </a:stretch>
        </p:blipFill>
        <p:spPr>
          <a:xfrm>
            <a:off x="9069893" y="3377648"/>
            <a:ext cx="2789762" cy="905000"/>
          </a:xfrm>
          <a:prstGeom prst="rect">
            <a:avLst/>
          </a:prstGeom>
          <a:ln w="12700">
            <a:miter lim="400000"/>
          </a:ln>
        </p:spPr>
      </p:pic>
      <p:pic>
        <p:nvPicPr>
          <p:cNvPr id="554" name="Picture 72" descr="Picture 72"/>
          <p:cNvPicPr>
            <a:picLocks noChangeAspect="1"/>
          </p:cNvPicPr>
          <p:nvPr/>
        </p:nvPicPr>
        <p:blipFill>
          <a:blip r:embed="rId6">
            <a:extLst/>
          </a:blip>
          <a:stretch>
            <a:fillRect/>
          </a:stretch>
        </p:blipFill>
        <p:spPr>
          <a:xfrm>
            <a:off x="2899614" y="4808639"/>
            <a:ext cx="2604739" cy="1465313"/>
          </a:xfrm>
          <a:prstGeom prst="rect">
            <a:avLst/>
          </a:prstGeom>
          <a:ln w="12700">
            <a:miter lim="400000"/>
          </a:ln>
        </p:spPr>
      </p:pic>
      <p:pic>
        <p:nvPicPr>
          <p:cNvPr id="555" name="Picture 73" descr="Picture 73"/>
          <p:cNvPicPr>
            <a:picLocks noChangeAspect="1"/>
          </p:cNvPicPr>
          <p:nvPr/>
        </p:nvPicPr>
        <p:blipFill>
          <a:blip r:embed="rId7">
            <a:extLst/>
          </a:blip>
          <a:stretch>
            <a:fillRect/>
          </a:stretch>
        </p:blipFill>
        <p:spPr>
          <a:xfrm>
            <a:off x="6036685" y="3245187"/>
            <a:ext cx="2286431" cy="1881753"/>
          </a:xfrm>
          <a:prstGeom prst="rect">
            <a:avLst/>
          </a:prstGeom>
          <a:ln w="12700">
            <a:miter lim="400000"/>
          </a:ln>
        </p:spPr>
      </p:pic>
      <p:pic>
        <p:nvPicPr>
          <p:cNvPr id="556" name="Picture 74" descr="Picture 74"/>
          <p:cNvPicPr>
            <a:picLocks noChangeAspect="1"/>
          </p:cNvPicPr>
          <p:nvPr/>
        </p:nvPicPr>
        <p:blipFill>
          <a:blip r:embed="rId8">
            <a:extLst/>
          </a:blip>
          <a:stretch>
            <a:fillRect/>
          </a:stretch>
        </p:blipFill>
        <p:spPr>
          <a:xfrm>
            <a:off x="5670644" y="5228058"/>
            <a:ext cx="2668828" cy="1318715"/>
          </a:xfrm>
          <a:prstGeom prst="rect">
            <a:avLst/>
          </a:prstGeom>
          <a:ln w="12700">
            <a:miter lim="400000"/>
          </a:ln>
        </p:spPr>
      </p:pic>
      <p:pic>
        <p:nvPicPr>
          <p:cNvPr id="557" name="Picture 75" descr="Picture 75"/>
          <p:cNvPicPr>
            <a:picLocks noChangeAspect="1"/>
          </p:cNvPicPr>
          <p:nvPr/>
        </p:nvPicPr>
        <p:blipFill>
          <a:blip r:embed="rId9">
            <a:extLst/>
          </a:blip>
          <a:stretch>
            <a:fillRect/>
          </a:stretch>
        </p:blipFill>
        <p:spPr>
          <a:xfrm>
            <a:off x="2948900" y="2056714"/>
            <a:ext cx="2297723" cy="2021996"/>
          </a:xfrm>
          <a:prstGeom prst="rect">
            <a:avLst/>
          </a:prstGeom>
          <a:ln w="12700">
            <a:miter lim="400000"/>
          </a:ln>
        </p:spPr>
      </p:pic>
      <p:pic>
        <p:nvPicPr>
          <p:cNvPr id="558" name="Picture 77" descr="Picture 77"/>
          <p:cNvPicPr>
            <a:picLocks noChangeAspect="1"/>
          </p:cNvPicPr>
          <p:nvPr/>
        </p:nvPicPr>
        <p:blipFill>
          <a:blip r:embed="rId10">
            <a:extLst/>
          </a:blip>
          <a:stretch>
            <a:fillRect/>
          </a:stretch>
        </p:blipFill>
        <p:spPr>
          <a:xfrm>
            <a:off x="8179862" y="26034"/>
            <a:ext cx="2915423" cy="1341098"/>
          </a:xfrm>
          <a:prstGeom prst="rect">
            <a:avLst/>
          </a:prstGeom>
          <a:ln w="12700">
            <a:miter lim="400000"/>
          </a:ln>
        </p:spPr>
      </p:pic>
      <p:pic>
        <p:nvPicPr>
          <p:cNvPr id="559" name="Picture 78" descr="Picture 78"/>
          <p:cNvPicPr>
            <a:picLocks noChangeAspect="1"/>
          </p:cNvPicPr>
          <p:nvPr/>
        </p:nvPicPr>
        <p:blipFill>
          <a:blip r:embed="rId11">
            <a:extLst/>
          </a:blip>
          <a:stretch>
            <a:fillRect/>
          </a:stretch>
        </p:blipFill>
        <p:spPr>
          <a:xfrm>
            <a:off x="9569859" y="4507624"/>
            <a:ext cx="2042370" cy="204237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2060"/>
        </a:solidFill>
      </p:bgPr>
    </p:bg>
    <p:spTree>
      <p:nvGrpSpPr>
        <p:cNvPr id="1" name=""/>
        <p:cNvGrpSpPr/>
        <p:nvPr/>
      </p:nvGrpSpPr>
      <p:grpSpPr>
        <a:xfrm>
          <a:off x="0" y="0"/>
          <a:ext cx="0" cy="0"/>
          <a:chOff x="0" y="0"/>
          <a:chExt cx="0" cy="0"/>
        </a:xfrm>
      </p:grpSpPr>
      <p:sp>
        <p:nvSpPr>
          <p:cNvPr id="563" name="Rectangle 1"/>
          <p:cNvSpPr/>
          <p:nvPr/>
        </p:nvSpPr>
        <p:spPr>
          <a:xfrm>
            <a:off x="337929" y="834886"/>
            <a:ext cx="11569150" cy="5685185"/>
          </a:xfrm>
          <a:prstGeom prst="rect">
            <a:avLst/>
          </a:prstGeom>
          <a:solidFill>
            <a:schemeClr val="accent4"/>
          </a:solidFill>
          <a:ln w="15875">
            <a:solidFill>
              <a:srgbClr val="1D3053"/>
            </a:solidFill>
          </a:ln>
        </p:spPr>
        <p:txBody>
          <a:bodyPr lIns="45719" rIns="45719" anchor="ctr"/>
          <a:lstStyle/>
          <a:p>
            <a:pPr algn="ctr">
              <a:defRPr>
                <a:solidFill>
                  <a:srgbClr val="FFFFFF"/>
                </a:solidFill>
              </a:defRPr>
            </a:pPr>
          </a:p>
        </p:txBody>
      </p:sp>
      <p:sp>
        <p:nvSpPr>
          <p:cNvPr id="564" name="TextBox 3"/>
          <p:cNvSpPr txBox="1"/>
          <p:nvPr/>
        </p:nvSpPr>
        <p:spPr>
          <a:xfrm>
            <a:off x="383649" y="209082"/>
            <a:ext cx="9986839" cy="45205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FFFFFF"/>
                </a:solidFill>
                <a:effectLst>
                  <a:outerShdw sx="100000" sy="100000" kx="0" ky="0" algn="b" rotWithShape="0" blurRad="38100" dist="19050" dir="2700000">
                    <a:srgbClr val="000000">
                      <a:alpha val="40000"/>
                    </a:srgbClr>
                  </a:outerShdw>
                </a:effectLst>
              </a:defRPr>
            </a:lvl1pPr>
          </a:lstStyle>
          <a:p>
            <a:pPr/>
            <a:r>
              <a:t>Developing a Partnership</a:t>
            </a:r>
          </a:p>
        </p:txBody>
      </p:sp>
      <p:sp>
        <p:nvSpPr>
          <p:cNvPr id="565" name="TextBox 4"/>
          <p:cNvSpPr txBox="1"/>
          <p:nvPr/>
        </p:nvSpPr>
        <p:spPr>
          <a:xfrm>
            <a:off x="423406" y="1173900"/>
            <a:ext cx="11477710" cy="10921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600">
                <a:solidFill>
                  <a:srgbClr val="002060"/>
                </a:solidFill>
                <a:latin typeface="Rockwell Bold"/>
                <a:ea typeface="Rockwell Bold"/>
                <a:cs typeface="Rockwell Bold"/>
                <a:sym typeface="Rockwell Bold"/>
              </a:defRPr>
            </a:lvl1pPr>
          </a:lstStyle>
          <a:p>
            <a:pPr/>
            <a:r>
              <a:t>Step 4: Building S.M.A.RT objectives for your project</a:t>
            </a:r>
          </a:p>
        </p:txBody>
      </p:sp>
      <p:sp>
        <p:nvSpPr>
          <p:cNvPr id="566" name="TextBox 5"/>
          <p:cNvSpPr txBox="1"/>
          <p:nvPr/>
        </p:nvSpPr>
        <p:spPr>
          <a:xfrm>
            <a:off x="1451439" y="2676842"/>
            <a:ext cx="8919049" cy="24230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How do you plan to measure your progress/success towards your goal?</a:t>
            </a:r>
          </a:p>
          <a:p>
            <a:pPr algn="ctr">
              <a:defRPr sz="3200"/>
            </a:pPr>
          </a:p>
          <a:p>
            <a:pPr algn="ctr">
              <a:defRPr sz="3200"/>
            </a:pPr>
            <a:r>
              <a:t>Work together with your partner to create S.M.A.R.T. Goals and Objectives.  </a:t>
            </a:r>
          </a:p>
        </p:txBody>
      </p:sp>
      <p:pic>
        <p:nvPicPr>
          <p:cNvPr id="567" name="Graphic 8" descr="Graphic 8"/>
          <p:cNvPicPr>
            <a:picLocks noChangeAspect="1"/>
          </p:cNvPicPr>
          <p:nvPr/>
        </p:nvPicPr>
        <p:blipFill>
          <a:blip r:embed="rId2">
            <a:extLst/>
          </a:blip>
          <a:stretch>
            <a:fillRect/>
          </a:stretch>
        </p:blipFill>
        <p:spPr>
          <a:xfrm>
            <a:off x="9946178" y="4610672"/>
            <a:ext cx="1579419" cy="1510750"/>
          </a:xfrm>
          <a:prstGeom prst="rect">
            <a:avLst/>
          </a:prstGeom>
          <a:ln w="12700">
            <a:miter lim="400000"/>
          </a:ln>
        </p:spPr>
      </p:pic>
      <p:pic>
        <p:nvPicPr>
          <p:cNvPr id="568" name="Picture 2" descr="Picture 2"/>
          <p:cNvPicPr>
            <a:picLocks noChangeAspect="1"/>
          </p:cNvPicPr>
          <p:nvPr/>
        </p:nvPicPr>
        <p:blipFill>
          <a:blip r:embed="rId3">
            <a:extLst/>
          </a:blip>
          <a:stretch>
            <a:fillRect/>
          </a:stretch>
        </p:blipFill>
        <p:spPr>
          <a:xfrm>
            <a:off x="8778312" y="-10293"/>
            <a:ext cx="3413689" cy="70374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565"/>
                                        </p:tgtEl>
                                        <p:attrNameLst>
                                          <p:attrName>style.visibility</p:attrName>
                                        </p:attrNameLst>
                                      </p:cBhvr>
                                      <p:to>
                                        <p:strVal val="visible"/>
                                      </p:to>
                                    </p:set>
                                    <p:animEffect filter="wipe(left)" transition="in">
                                      <p:cBhvr>
                                        <p:cTn id="7" dur="500"/>
                                        <p:tgtEl>
                                          <p:spTgt spid="56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566"/>
                                        </p:tgtEl>
                                        <p:attrNameLst>
                                          <p:attrName>style.visibility</p:attrName>
                                        </p:attrNameLst>
                                      </p:cBhvr>
                                      <p:to>
                                        <p:strVal val="visible"/>
                                      </p:to>
                                    </p:set>
                                    <p:anim calcmode="lin" valueType="num">
                                      <p:cBhvr>
                                        <p:cTn id="12" dur="500" fill="hold"/>
                                        <p:tgtEl>
                                          <p:spTgt spid="566"/>
                                        </p:tgtEl>
                                        <p:attrNameLst>
                                          <p:attrName>ppt_w</p:attrName>
                                        </p:attrNameLst>
                                      </p:cBhvr>
                                      <p:tavLst>
                                        <p:tav tm="0">
                                          <p:val>
                                            <p:fltVal val="0"/>
                                          </p:val>
                                        </p:tav>
                                        <p:tav tm="100000">
                                          <p:val>
                                            <p:strVal val="#ppt_w"/>
                                          </p:val>
                                        </p:tav>
                                      </p:tavLst>
                                    </p:anim>
                                    <p:anim calcmode="lin" valueType="num">
                                      <p:cBhvr>
                                        <p:cTn id="13" dur="500" fill="hold"/>
                                        <p:tgtEl>
                                          <p:spTgt spid="566"/>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Class="entr" nodeType="afterEffect" presetSubtype="16" presetID="23" grpId="3" fill="hold">
                                  <p:stCondLst>
                                    <p:cond delay="0"/>
                                  </p:stCondLst>
                                  <p:iterate type="el" backwards="0">
                                    <p:tmAbs val="0"/>
                                  </p:iterate>
                                  <p:childTnLst>
                                    <p:set>
                                      <p:cBhvr>
                                        <p:cTn id="16" fill="hold"/>
                                        <p:tgtEl>
                                          <p:spTgt spid="567"/>
                                        </p:tgtEl>
                                        <p:attrNameLst>
                                          <p:attrName>style.visibility</p:attrName>
                                        </p:attrNameLst>
                                      </p:cBhvr>
                                      <p:to>
                                        <p:strVal val="visible"/>
                                      </p:to>
                                    </p:set>
                                    <p:anim calcmode="lin" valueType="num">
                                      <p:cBhvr>
                                        <p:cTn id="17" dur="1000" fill="hold"/>
                                        <p:tgtEl>
                                          <p:spTgt spid="567"/>
                                        </p:tgtEl>
                                        <p:attrNameLst>
                                          <p:attrName>ppt_w</p:attrName>
                                        </p:attrNameLst>
                                      </p:cBhvr>
                                      <p:tavLst>
                                        <p:tav tm="0">
                                          <p:val>
                                            <p:fltVal val="0"/>
                                          </p:val>
                                        </p:tav>
                                        <p:tav tm="100000">
                                          <p:val>
                                            <p:strVal val="#ppt_w"/>
                                          </p:val>
                                        </p:tav>
                                      </p:tavLst>
                                    </p:anim>
                                    <p:anim calcmode="lin" valueType="num">
                                      <p:cBhvr>
                                        <p:cTn id="18" dur="1000" fill="hold"/>
                                        <p:tgtEl>
                                          <p:spTgt spid="5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5" grpId="1"/>
      <p:bldP build="whole" bldLvl="1" animBg="1" rev="0" advAuto="0" spid="567" grpId="3"/>
      <p:bldP build="whole" bldLvl="1" animBg="1" rev="0" advAuto="0" spid="566" grpId="2"/>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2060"/>
        </a:solidFill>
      </p:bgPr>
    </p:bg>
    <p:spTree>
      <p:nvGrpSpPr>
        <p:cNvPr id="1" name=""/>
        <p:cNvGrpSpPr/>
        <p:nvPr/>
      </p:nvGrpSpPr>
      <p:grpSpPr>
        <a:xfrm>
          <a:off x="0" y="0"/>
          <a:ext cx="0" cy="0"/>
          <a:chOff x="0" y="0"/>
          <a:chExt cx="0" cy="0"/>
        </a:xfrm>
      </p:grpSpPr>
      <p:sp>
        <p:nvSpPr>
          <p:cNvPr id="570" name="TextBox 10"/>
          <p:cNvSpPr txBox="1"/>
          <p:nvPr/>
        </p:nvSpPr>
        <p:spPr>
          <a:xfrm>
            <a:off x="562554" y="437321"/>
            <a:ext cx="8288324" cy="65267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FFFF"/>
                </a:solidFill>
                <a:latin typeface="Rockwell Bold"/>
                <a:ea typeface="Rockwell Bold"/>
                <a:cs typeface="Rockwell Bold"/>
                <a:sym typeface="Rockwell Bold"/>
              </a:defRPr>
            </a:lvl1pPr>
          </a:lstStyle>
          <a:p>
            <a:pPr/>
            <a:r>
              <a:t>SMART Objectives Defined:</a:t>
            </a:r>
          </a:p>
        </p:txBody>
      </p:sp>
      <p:pic>
        <p:nvPicPr>
          <p:cNvPr id="571" name="Picture 1" descr="Picture 1"/>
          <p:cNvPicPr>
            <a:picLocks noChangeAspect="1"/>
          </p:cNvPicPr>
          <p:nvPr/>
        </p:nvPicPr>
        <p:blipFill>
          <a:blip r:embed="rId3">
            <a:extLst/>
          </a:blip>
          <a:stretch>
            <a:fillRect/>
          </a:stretch>
        </p:blipFill>
        <p:spPr>
          <a:xfrm>
            <a:off x="8778312" y="0"/>
            <a:ext cx="3413689" cy="703745"/>
          </a:xfrm>
          <a:prstGeom prst="rect">
            <a:avLst/>
          </a:prstGeom>
          <a:ln w="12700">
            <a:miter lim="400000"/>
          </a:ln>
        </p:spPr>
      </p:pic>
      <p:pic>
        <p:nvPicPr>
          <p:cNvPr id="572" name="Picture 3" descr="Picture 3"/>
          <p:cNvPicPr>
            <a:picLocks noChangeAspect="1"/>
          </p:cNvPicPr>
          <p:nvPr/>
        </p:nvPicPr>
        <p:blipFill>
          <a:blip r:embed="rId4">
            <a:extLst/>
          </a:blip>
          <a:stretch>
            <a:fillRect/>
          </a:stretch>
        </p:blipFill>
        <p:spPr>
          <a:xfrm>
            <a:off x="667333" y="1784576"/>
            <a:ext cx="1956963" cy="4346345"/>
          </a:xfrm>
          <a:prstGeom prst="rect">
            <a:avLst/>
          </a:prstGeom>
          <a:ln w="12700">
            <a:miter lim="400000"/>
          </a:ln>
        </p:spPr>
      </p:pic>
      <p:pic>
        <p:nvPicPr>
          <p:cNvPr id="573" name="Picture 5" descr="Picture 5"/>
          <p:cNvPicPr>
            <a:picLocks noChangeAspect="1"/>
          </p:cNvPicPr>
          <p:nvPr/>
        </p:nvPicPr>
        <p:blipFill>
          <a:blip r:embed="rId5">
            <a:extLst/>
          </a:blip>
          <a:stretch>
            <a:fillRect/>
          </a:stretch>
        </p:blipFill>
        <p:spPr>
          <a:xfrm>
            <a:off x="2966192" y="1762904"/>
            <a:ext cx="1907070" cy="4329714"/>
          </a:xfrm>
          <a:prstGeom prst="rect">
            <a:avLst/>
          </a:prstGeom>
          <a:ln w="12700">
            <a:miter lim="400000"/>
          </a:ln>
        </p:spPr>
      </p:pic>
      <p:pic>
        <p:nvPicPr>
          <p:cNvPr id="574" name="Picture 7" descr="Picture 7"/>
          <p:cNvPicPr>
            <a:picLocks noChangeAspect="1"/>
          </p:cNvPicPr>
          <p:nvPr/>
        </p:nvPicPr>
        <p:blipFill>
          <a:blip r:embed="rId6">
            <a:extLst/>
          </a:blip>
          <a:stretch>
            <a:fillRect/>
          </a:stretch>
        </p:blipFill>
        <p:spPr>
          <a:xfrm>
            <a:off x="5174169" y="1757361"/>
            <a:ext cx="1916972" cy="4329713"/>
          </a:xfrm>
          <a:prstGeom prst="rect">
            <a:avLst/>
          </a:prstGeom>
          <a:ln w="12700">
            <a:miter lim="400000"/>
          </a:ln>
        </p:spPr>
      </p:pic>
      <p:pic>
        <p:nvPicPr>
          <p:cNvPr id="575" name="Picture 11" descr="Picture 11"/>
          <p:cNvPicPr>
            <a:picLocks noChangeAspect="1"/>
          </p:cNvPicPr>
          <p:nvPr/>
        </p:nvPicPr>
        <p:blipFill>
          <a:blip r:embed="rId7">
            <a:extLst/>
          </a:blip>
          <a:stretch>
            <a:fillRect/>
          </a:stretch>
        </p:blipFill>
        <p:spPr>
          <a:xfrm>
            <a:off x="7424425" y="1751818"/>
            <a:ext cx="1907070" cy="4329713"/>
          </a:xfrm>
          <a:prstGeom prst="rect">
            <a:avLst/>
          </a:prstGeom>
          <a:ln w="12700">
            <a:miter lim="400000"/>
          </a:ln>
        </p:spPr>
      </p:pic>
      <p:pic>
        <p:nvPicPr>
          <p:cNvPr id="576" name="Picture 13" descr="Picture 13"/>
          <p:cNvPicPr>
            <a:picLocks noChangeAspect="1"/>
          </p:cNvPicPr>
          <p:nvPr/>
        </p:nvPicPr>
        <p:blipFill>
          <a:blip r:embed="rId8">
            <a:extLst/>
          </a:blip>
          <a:stretch>
            <a:fillRect/>
          </a:stretch>
        </p:blipFill>
        <p:spPr>
          <a:xfrm>
            <a:off x="9664778" y="1742674"/>
            <a:ext cx="1901526" cy="43408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572"/>
                                        </p:tgtEl>
                                        <p:attrNameLst>
                                          <p:attrName>style.visibility</p:attrName>
                                        </p:attrNameLst>
                                      </p:cBhvr>
                                      <p:to>
                                        <p:strVal val="visible"/>
                                      </p:to>
                                    </p:set>
                                    <p:animEffect filter="wipe(up)" transition="in">
                                      <p:cBhvr>
                                        <p:cTn id="7" dur="500"/>
                                        <p:tgtEl>
                                          <p:spTgt spid="57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573"/>
                                        </p:tgtEl>
                                        <p:attrNameLst>
                                          <p:attrName>style.visibility</p:attrName>
                                        </p:attrNameLst>
                                      </p:cBhvr>
                                      <p:to>
                                        <p:strVal val="visible"/>
                                      </p:to>
                                    </p:set>
                                    <p:animEffect filter="wipe(up)" transition="in">
                                      <p:cBhvr>
                                        <p:cTn id="12" dur="500"/>
                                        <p:tgtEl>
                                          <p:spTgt spid="57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2" grpId="3" fill="hold">
                                  <p:stCondLst>
                                    <p:cond delay="0"/>
                                  </p:stCondLst>
                                  <p:iterate type="el" backwards="0">
                                    <p:tmAbs val="0"/>
                                  </p:iterate>
                                  <p:childTnLst>
                                    <p:set>
                                      <p:cBhvr>
                                        <p:cTn id="16" fill="hold"/>
                                        <p:tgtEl>
                                          <p:spTgt spid="574"/>
                                        </p:tgtEl>
                                        <p:attrNameLst>
                                          <p:attrName>style.visibility</p:attrName>
                                        </p:attrNameLst>
                                      </p:cBhvr>
                                      <p:to>
                                        <p:strVal val="visible"/>
                                      </p:to>
                                    </p:set>
                                    <p:animEffect filter="wipe(up)" transition="in">
                                      <p:cBhvr>
                                        <p:cTn id="17" dur="500"/>
                                        <p:tgtEl>
                                          <p:spTgt spid="57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2" grpId="4" fill="hold">
                                  <p:stCondLst>
                                    <p:cond delay="0"/>
                                  </p:stCondLst>
                                  <p:iterate type="el" backwards="0">
                                    <p:tmAbs val="0"/>
                                  </p:iterate>
                                  <p:childTnLst>
                                    <p:set>
                                      <p:cBhvr>
                                        <p:cTn id="21" fill="hold"/>
                                        <p:tgtEl>
                                          <p:spTgt spid="575"/>
                                        </p:tgtEl>
                                        <p:attrNameLst>
                                          <p:attrName>style.visibility</p:attrName>
                                        </p:attrNameLst>
                                      </p:cBhvr>
                                      <p:to>
                                        <p:strVal val="visible"/>
                                      </p:to>
                                    </p:set>
                                    <p:animEffect filter="wipe(up)" transition="in">
                                      <p:cBhvr>
                                        <p:cTn id="22" dur="500"/>
                                        <p:tgtEl>
                                          <p:spTgt spid="57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 presetID="22" grpId="5" fill="hold">
                                  <p:stCondLst>
                                    <p:cond delay="0"/>
                                  </p:stCondLst>
                                  <p:iterate type="el" backwards="0">
                                    <p:tmAbs val="0"/>
                                  </p:iterate>
                                  <p:childTnLst>
                                    <p:set>
                                      <p:cBhvr>
                                        <p:cTn id="26" fill="hold"/>
                                        <p:tgtEl>
                                          <p:spTgt spid="576"/>
                                        </p:tgtEl>
                                        <p:attrNameLst>
                                          <p:attrName>style.visibility</p:attrName>
                                        </p:attrNameLst>
                                      </p:cBhvr>
                                      <p:to>
                                        <p:strVal val="visible"/>
                                      </p:to>
                                    </p:set>
                                    <p:animEffect filter="wipe(up)" transition="in">
                                      <p:cBhvr>
                                        <p:cTn id="27" dur="500"/>
                                        <p:tgtEl>
                                          <p:spTgt spid="5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4" grpId="3"/>
      <p:bldP build="whole" bldLvl="1" animBg="1" rev="0" advAuto="0" spid="575" grpId="4"/>
      <p:bldP build="whole" bldLvl="1" animBg="1" rev="0" advAuto="0" spid="576" grpId="5"/>
      <p:bldP build="whole" bldLvl="1" animBg="1" rev="0" advAuto="0" spid="573" grpId="2"/>
      <p:bldP build="whole" bldLvl="1" animBg="1" rev="0" advAuto="0" spid="572"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2060"/>
        </a:solidFill>
      </p:bgPr>
    </p:bg>
    <p:spTree>
      <p:nvGrpSpPr>
        <p:cNvPr id="1" name=""/>
        <p:cNvGrpSpPr/>
        <p:nvPr/>
      </p:nvGrpSpPr>
      <p:grpSpPr>
        <a:xfrm>
          <a:off x="0" y="0"/>
          <a:ext cx="0" cy="0"/>
          <a:chOff x="0" y="0"/>
          <a:chExt cx="0" cy="0"/>
        </a:xfrm>
      </p:grpSpPr>
      <p:sp>
        <p:nvSpPr>
          <p:cNvPr id="580" name="Rectangle 1"/>
          <p:cNvSpPr/>
          <p:nvPr/>
        </p:nvSpPr>
        <p:spPr>
          <a:xfrm>
            <a:off x="357808" y="834884"/>
            <a:ext cx="11469758" cy="5685185"/>
          </a:xfrm>
          <a:prstGeom prst="rect">
            <a:avLst/>
          </a:prstGeom>
          <a:solidFill>
            <a:schemeClr val="accent4"/>
          </a:solidFill>
          <a:ln w="15875">
            <a:solidFill>
              <a:srgbClr val="1D3053"/>
            </a:solidFill>
          </a:ln>
        </p:spPr>
        <p:txBody>
          <a:bodyPr lIns="45719" rIns="45719" anchor="ctr"/>
          <a:lstStyle/>
          <a:p>
            <a:pPr algn="ctr">
              <a:defRPr>
                <a:solidFill>
                  <a:srgbClr val="FFFFFF"/>
                </a:solidFill>
              </a:defRPr>
            </a:pPr>
          </a:p>
        </p:txBody>
      </p:sp>
      <p:sp>
        <p:nvSpPr>
          <p:cNvPr id="581" name="TextBox 3"/>
          <p:cNvSpPr txBox="1"/>
          <p:nvPr/>
        </p:nvSpPr>
        <p:spPr>
          <a:xfrm>
            <a:off x="403528" y="193021"/>
            <a:ext cx="9052561" cy="45205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FFFFFF"/>
                </a:solidFill>
                <a:effectLst>
                  <a:outerShdw sx="100000" sy="100000" kx="0" ky="0" algn="b" rotWithShape="0" blurRad="38100" dist="19050" dir="2700000">
                    <a:srgbClr val="000000">
                      <a:alpha val="40000"/>
                    </a:srgbClr>
                  </a:outerShdw>
                </a:effectLst>
              </a:defRPr>
            </a:lvl1pPr>
          </a:lstStyle>
          <a:p>
            <a:pPr/>
            <a:r>
              <a:t>Developing a Partnership</a:t>
            </a:r>
          </a:p>
        </p:txBody>
      </p:sp>
      <p:sp>
        <p:nvSpPr>
          <p:cNvPr id="582" name="TextBox 4"/>
          <p:cNvSpPr txBox="1"/>
          <p:nvPr/>
        </p:nvSpPr>
        <p:spPr>
          <a:xfrm>
            <a:off x="820972" y="1318348"/>
            <a:ext cx="8913412" cy="109211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600">
                <a:solidFill>
                  <a:srgbClr val="002060"/>
                </a:solidFill>
                <a:latin typeface="Rockwell Bold"/>
                <a:ea typeface="Rockwell Bold"/>
                <a:cs typeface="Rockwell Bold"/>
                <a:sym typeface="Rockwell Bold"/>
              </a:defRPr>
            </a:lvl1pPr>
          </a:lstStyle>
          <a:p>
            <a:pPr/>
            <a:r>
              <a:t>Step 6: Seek a LIKE-MINDED PARTNER</a:t>
            </a:r>
          </a:p>
        </p:txBody>
      </p:sp>
      <p:pic>
        <p:nvPicPr>
          <p:cNvPr id="583" name="Graphic 7" descr="Graphic 7"/>
          <p:cNvPicPr>
            <a:picLocks noChangeAspect="1"/>
          </p:cNvPicPr>
          <p:nvPr/>
        </p:nvPicPr>
        <p:blipFill>
          <a:blip r:embed="rId2">
            <a:extLst/>
          </a:blip>
          <a:stretch>
            <a:fillRect/>
          </a:stretch>
        </p:blipFill>
        <p:spPr>
          <a:xfrm>
            <a:off x="9806607" y="4731865"/>
            <a:ext cx="1457740" cy="1457740"/>
          </a:xfrm>
          <a:prstGeom prst="rect">
            <a:avLst/>
          </a:prstGeom>
          <a:ln w="12700">
            <a:miter lim="400000"/>
          </a:ln>
        </p:spPr>
      </p:pic>
      <p:sp>
        <p:nvSpPr>
          <p:cNvPr id="584" name="TextBox 8"/>
          <p:cNvSpPr txBox="1"/>
          <p:nvPr/>
        </p:nvSpPr>
        <p:spPr>
          <a:xfrm>
            <a:off x="1596224" y="2379055"/>
            <a:ext cx="8138161" cy="24230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Finding the right partner does not happen overnight.</a:t>
            </a:r>
          </a:p>
          <a:p>
            <a:pPr algn="ctr">
              <a:defRPr sz="3200"/>
            </a:pPr>
          </a:p>
          <a:p>
            <a:pPr algn="ctr">
              <a:defRPr sz="3200"/>
            </a:pPr>
            <a:r>
              <a:t>Take the time and steps needed to find the right match.</a:t>
            </a:r>
          </a:p>
        </p:txBody>
      </p:sp>
      <p:pic>
        <p:nvPicPr>
          <p:cNvPr id="585" name="Picture 2" descr="Picture 2"/>
          <p:cNvPicPr>
            <a:picLocks noChangeAspect="1"/>
          </p:cNvPicPr>
          <p:nvPr/>
        </p:nvPicPr>
        <p:blipFill>
          <a:blip r:embed="rId3">
            <a:extLst/>
          </a:blip>
          <a:stretch>
            <a:fillRect/>
          </a:stretch>
        </p:blipFill>
        <p:spPr>
          <a:xfrm>
            <a:off x="8778312" y="-35349"/>
            <a:ext cx="3413689" cy="70374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582"/>
                                        </p:tgtEl>
                                        <p:attrNameLst>
                                          <p:attrName>style.visibility</p:attrName>
                                        </p:attrNameLst>
                                      </p:cBhvr>
                                      <p:to>
                                        <p:strVal val="visible"/>
                                      </p:to>
                                    </p:set>
                                    <p:animEffect filter="wipe(left)" transition="in">
                                      <p:cBhvr>
                                        <p:cTn id="7" dur="500"/>
                                        <p:tgtEl>
                                          <p:spTgt spid="58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584"/>
                                        </p:tgtEl>
                                        <p:attrNameLst>
                                          <p:attrName>style.visibility</p:attrName>
                                        </p:attrNameLst>
                                      </p:cBhvr>
                                      <p:to>
                                        <p:strVal val="visible"/>
                                      </p:to>
                                    </p:set>
                                    <p:anim calcmode="lin" valueType="num">
                                      <p:cBhvr>
                                        <p:cTn id="12" dur="500" fill="hold"/>
                                        <p:tgtEl>
                                          <p:spTgt spid="584"/>
                                        </p:tgtEl>
                                        <p:attrNameLst>
                                          <p:attrName>ppt_w</p:attrName>
                                        </p:attrNameLst>
                                      </p:cBhvr>
                                      <p:tavLst>
                                        <p:tav tm="0">
                                          <p:val>
                                            <p:fltVal val="0"/>
                                          </p:val>
                                        </p:tav>
                                        <p:tav tm="100000">
                                          <p:val>
                                            <p:strVal val="#ppt_w"/>
                                          </p:val>
                                        </p:tav>
                                      </p:tavLst>
                                    </p:anim>
                                    <p:anim calcmode="lin" valueType="num">
                                      <p:cBhvr>
                                        <p:cTn id="13" dur="500" fill="hold"/>
                                        <p:tgtEl>
                                          <p:spTgt spid="584"/>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Class="entr" nodeType="afterEffect" presetID="10" grpId="3" fill="hold">
                                  <p:stCondLst>
                                    <p:cond delay="0"/>
                                  </p:stCondLst>
                                  <p:iterate type="el" backwards="0">
                                    <p:tmAbs val="0"/>
                                  </p:iterate>
                                  <p:childTnLst>
                                    <p:set>
                                      <p:cBhvr>
                                        <p:cTn id="16" fill="hold"/>
                                        <p:tgtEl>
                                          <p:spTgt spid="583"/>
                                        </p:tgtEl>
                                        <p:attrNameLst>
                                          <p:attrName>style.visibility</p:attrName>
                                        </p:attrNameLst>
                                      </p:cBhvr>
                                      <p:to>
                                        <p:strVal val="visible"/>
                                      </p:to>
                                    </p:set>
                                    <p:animEffect filter="fade" transition="in">
                                      <p:cBhvr>
                                        <p:cTn id="17" dur="1000"/>
                                        <p:tgtEl>
                                          <p:spTgt spid="5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3" grpId="3"/>
      <p:bldP build="whole" bldLvl="1" animBg="1" rev="0" advAuto="0" spid="582" grpId="1"/>
      <p:bldP build="whole" bldLvl="1" animBg="1" rev="0" advAuto="0" spid="584" grpId="2"/>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02060"/>
            </a:gs>
            <a:gs pos="46000">
              <a:srgbClr val="4D79C7"/>
            </a:gs>
            <a:gs pos="100000">
              <a:srgbClr val="264478"/>
            </a:gs>
          </a:gsLst>
          <a:path path="circle">
            <a:fillToRect l="50000" t="50000" r="50000" b="50000"/>
          </a:path>
        </a:gradFill>
      </p:bgPr>
    </p:bg>
    <p:spTree>
      <p:nvGrpSpPr>
        <p:cNvPr id="1" name=""/>
        <p:cNvGrpSpPr/>
        <p:nvPr/>
      </p:nvGrpSpPr>
      <p:grpSpPr>
        <a:xfrm>
          <a:off x="0" y="0"/>
          <a:ext cx="0" cy="0"/>
          <a:chOff x="0" y="0"/>
          <a:chExt cx="0" cy="0"/>
        </a:xfrm>
      </p:grpSpPr>
      <p:sp>
        <p:nvSpPr>
          <p:cNvPr id="587" name="TextBox 1023"/>
          <p:cNvSpPr txBox="1"/>
          <p:nvPr/>
        </p:nvSpPr>
        <p:spPr>
          <a:xfrm>
            <a:off x="235396" y="4047568"/>
            <a:ext cx="2763653" cy="1940482"/>
          </a:xfrm>
          <a:prstGeom prst="rect">
            <a:avLst/>
          </a:prstGeom>
          <a:solidFill>
            <a:srgbClr val="002060"/>
          </a:solidFill>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solidFill>
                  <a:schemeClr val="accent4"/>
                </a:solidFill>
                <a:latin typeface="Rockwell Bold"/>
                <a:ea typeface="Rockwell Bold"/>
                <a:cs typeface="Rockwell Bold"/>
                <a:sym typeface="Rockwell Bold"/>
              </a:defRPr>
            </a:pPr>
          </a:p>
          <a:p>
            <a:pPr algn="ctr">
              <a:defRPr sz="3200">
                <a:solidFill>
                  <a:schemeClr val="accent4"/>
                </a:solidFill>
                <a:latin typeface="Rockwell Bold"/>
                <a:ea typeface="Rockwell Bold"/>
                <a:cs typeface="Rockwell Bold"/>
                <a:sym typeface="Rockwell Bold"/>
              </a:defRPr>
            </a:pPr>
            <a:r>
              <a:t>REMEMBER THE WHY!</a:t>
            </a:r>
          </a:p>
        </p:txBody>
      </p:sp>
      <p:pic>
        <p:nvPicPr>
          <p:cNvPr id="588" name="Picture 4" descr="Picture 4"/>
          <p:cNvPicPr>
            <a:picLocks noChangeAspect="1"/>
          </p:cNvPicPr>
          <p:nvPr/>
        </p:nvPicPr>
        <p:blipFill>
          <a:blip r:embed="rId2">
            <a:extLst/>
          </a:blip>
          <a:stretch>
            <a:fillRect/>
          </a:stretch>
        </p:blipFill>
        <p:spPr>
          <a:xfrm>
            <a:off x="-4010" y="331789"/>
            <a:ext cx="3180170" cy="3500124"/>
          </a:xfrm>
          <a:prstGeom prst="rect">
            <a:avLst/>
          </a:prstGeom>
          <a:ln w="12700">
            <a:miter lim="400000"/>
          </a:ln>
        </p:spPr>
      </p:pic>
      <p:grpSp>
        <p:nvGrpSpPr>
          <p:cNvPr id="591" name="Picture 8"/>
          <p:cNvGrpSpPr/>
          <p:nvPr/>
        </p:nvGrpSpPr>
        <p:grpSpPr>
          <a:xfrm>
            <a:off x="6025019" y="1874771"/>
            <a:ext cx="2905614" cy="4032873"/>
            <a:chOff x="0" y="0"/>
            <a:chExt cx="2905612" cy="4032872"/>
          </a:xfrm>
        </p:grpSpPr>
        <p:sp>
          <p:nvSpPr>
            <p:cNvPr id="589" name="Rectangle"/>
            <p:cNvSpPr/>
            <p:nvPr/>
          </p:nvSpPr>
          <p:spPr>
            <a:xfrm>
              <a:off x="0" y="0"/>
              <a:ext cx="2905613" cy="4032873"/>
            </a:xfrm>
            <a:prstGeom prst="rect">
              <a:avLst/>
            </a:prstGeom>
            <a:gradFill flip="none" rotWithShape="1">
              <a:gsLst>
                <a:gs pos="23000">
                  <a:srgbClr val="002060"/>
                </a:gs>
                <a:gs pos="47000">
                  <a:srgbClr val="3864B3"/>
                </a:gs>
                <a:gs pos="69000">
                  <a:srgbClr val="2F5597"/>
                </a:gs>
                <a:gs pos="84000">
                  <a:srgbClr val="2C4F8C"/>
                </a:gs>
              </a:gsLst>
              <a:path path="circle">
                <a:fillToRect l="37721" t="-19636" r="62278" b="119636"/>
              </a:path>
            </a:gradFill>
            <a:ln w="12700" cap="flat">
              <a:noFill/>
              <a:miter lim="400000"/>
            </a:ln>
            <a:effectLst/>
          </p:spPr>
          <p:txBody>
            <a:bodyPr wrap="square" lIns="45719" tIns="45719" rIns="45719" bIns="45719" numCol="1" anchor="ctr">
              <a:noAutofit/>
            </a:bodyPr>
            <a:lstStyle/>
            <a:p>
              <a:pPr/>
            </a:p>
          </p:txBody>
        </p:sp>
        <p:pic>
          <p:nvPicPr>
            <p:cNvPr id="590" name="image42.png" descr="image42.png"/>
            <p:cNvPicPr>
              <a:picLocks noChangeAspect="1"/>
            </p:cNvPicPr>
            <p:nvPr/>
          </p:nvPicPr>
          <p:blipFill>
            <a:blip r:embed="rId3">
              <a:extLst/>
            </a:blip>
            <a:stretch>
              <a:fillRect/>
            </a:stretch>
          </p:blipFill>
          <p:spPr>
            <a:xfrm>
              <a:off x="0" y="0"/>
              <a:ext cx="2905613" cy="4032873"/>
            </a:xfrm>
            <a:prstGeom prst="rect">
              <a:avLst/>
            </a:prstGeom>
            <a:ln w="12700" cap="flat">
              <a:noFill/>
              <a:miter lim="400000"/>
            </a:ln>
            <a:effectLst/>
          </p:spPr>
        </p:pic>
      </p:grpSp>
      <p:pic>
        <p:nvPicPr>
          <p:cNvPr id="592" name="Picture 10" descr="Picture 10"/>
          <p:cNvPicPr>
            <a:picLocks noChangeAspect="1"/>
          </p:cNvPicPr>
          <p:nvPr/>
        </p:nvPicPr>
        <p:blipFill>
          <a:blip r:embed="rId4">
            <a:extLst/>
          </a:blip>
          <a:stretch>
            <a:fillRect/>
          </a:stretch>
        </p:blipFill>
        <p:spPr>
          <a:xfrm>
            <a:off x="8822718" y="2926688"/>
            <a:ext cx="3314783" cy="3781152"/>
          </a:xfrm>
          <a:prstGeom prst="rect">
            <a:avLst/>
          </a:prstGeom>
          <a:ln w="12700">
            <a:miter lim="400000"/>
          </a:ln>
        </p:spPr>
      </p:pic>
      <p:pic>
        <p:nvPicPr>
          <p:cNvPr id="593" name="Picture 14" descr="Picture 14"/>
          <p:cNvPicPr>
            <a:picLocks noChangeAspect="1"/>
          </p:cNvPicPr>
          <p:nvPr/>
        </p:nvPicPr>
        <p:blipFill>
          <a:blip r:embed="rId5">
            <a:extLst/>
          </a:blip>
          <a:stretch>
            <a:fillRect/>
          </a:stretch>
        </p:blipFill>
        <p:spPr>
          <a:xfrm>
            <a:off x="3192479" y="1461289"/>
            <a:ext cx="2873254" cy="3489660"/>
          </a:xfrm>
          <a:prstGeom prst="rect">
            <a:avLst/>
          </a:prstGeom>
          <a:ln w="12700">
            <a:miter lim="400000"/>
          </a:ln>
        </p:spPr>
      </p:pic>
      <p:pic>
        <p:nvPicPr>
          <p:cNvPr id="594" name="Picture 18" descr="Picture 18"/>
          <p:cNvPicPr>
            <a:picLocks noChangeAspect="1"/>
          </p:cNvPicPr>
          <p:nvPr/>
        </p:nvPicPr>
        <p:blipFill>
          <a:blip r:embed="rId6">
            <a:extLst/>
          </a:blip>
          <a:stretch>
            <a:fillRect/>
          </a:stretch>
        </p:blipFill>
        <p:spPr>
          <a:xfrm>
            <a:off x="658344" y="6261277"/>
            <a:ext cx="1267824" cy="446562"/>
          </a:xfrm>
          <a:prstGeom prst="rect">
            <a:avLst/>
          </a:prstGeom>
          <a:ln w="12700">
            <a:miter lim="400000"/>
          </a:ln>
        </p:spPr>
      </p:pic>
      <p:sp>
        <p:nvSpPr>
          <p:cNvPr id="595" name="TextBox 1"/>
          <p:cNvSpPr txBox="1"/>
          <p:nvPr/>
        </p:nvSpPr>
        <p:spPr>
          <a:xfrm>
            <a:off x="3268033" y="4852899"/>
            <a:ext cx="2756986" cy="61736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p>
            <a:pPr lvl="1">
              <a:defRPr>
                <a:solidFill>
                  <a:srgbClr val="D51568"/>
                </a:solidFill>
                <a:latin typeface="Arial"/>
                <a:ea typeface="Arial"/>
                <a:cs typeface="Arial"/>
                <a:sym typeface="Arial"/>
              </a:defRPr>
            </a:pPr>
            <a:r>
              <a:t>Visibility &amp; Brand Awareness</a:t>
            </a:r>
          </a:p>
        </p:txBody>
      </p:sp>
      <p:sp>
        <p:nvSpPr>
          <p:cNvPr id="596" name="TextBox 3"/>
          <p:cNvSpPr txBox="1"/>
          <p:nvPr/>
        </p:nvSpPr>
        <p:spPr>
          <a:xfrm>
            <a:off x="6154642" y="5786506"/>
            <a:ext cx="2668076" cy="61736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p>
            <a:pPr lvl="1">
              <a:defRPr>
                <a:solidFill>
                  <a:srgbClr val="D51568"/>
                </a:solidFill>
                <a:latin typeface="Arial"/>
                <a:ea typeface="Arial"/>
                <a:cs typeface="Arial"/>
                <a:sym typeface="Arial"/>
              </a:defRPr>
            </a:pPr>
            <a:r>
              <a:t>with New Rotary Friends &amp; Members</a:t>
            </a:r>
          </a:p>
        </p:txBody>
      </p:sp>
      <p:pic>
        <p:nvPicPr>
          <p:cNvPr id="597" name="Picture 2" descr="Picture 2"/>
          <p:cNvPicPr>
            <a:picLocks noChangeAspect="1"/>
          </p:cNvPicPr>
          <p:nvPr/>
        </p:nvPicPr>
        <p:blipFill>
          <a:blip r:embed="rId7">
            <a:extLst/>
          </a:blip>
          <a:srcRect l="0" t="0" r="0" b="5716"/>
          <a:stretch>
            <a:fillRect/>
          </a:stretch>
        </p:blipFill>
        <p:spPr>
          <a:xfrm>
            <a:off x="4260596" y="-1"/>
            <a:ext cx="3059139" cy="1672744"/>
          </a:xfrm>
          <a:prstGeom prst="rect">
            <a:avLst/>
          </a:prstGeom>
          <a:ln w="12700">
            <a:miter lim="400000"/>
          </a:ln>
        </p:spPr>
      </p:pic>
      <p:sp>
        <p:nvSpPr>
          <p:cNvPr id="598" name="TextBox 9"/>
          <p:cNvSpPr txBox="1"/>
          <p:nvPr/>
        </p:nvSpPr>
        <p:spPr>
          <a:xfrm>
            <a:off x="8105362" y="331788"/>
            <a:ext cx="3812187" cy="176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a:solidFill>
                  <a:srgbClr val="FFFFFF"/>
                </a:solidFill>
                <a:latin typeface="Open Sans"/>
                <a:ea typeface="Open Sans"/>
                <a:cs typeface="Open Sans"/>
                <a:sym typeface="Open Sans"/>
              </a:defRPr>
            </a:pPr>
            <a:r>
              <a:t>Together, </a:t>
            </a:r>
            <a:r>
              <a:t>we see </a:t>
            </a:r>
            <a:r>
              <a:t>a world where people unite and take action </a:t>
            </a:r>
          </a:p>
          <a:p>
            <a:pPr algn="ctr">
              <a:defRPr b="1">
                <a:solidFill>
                  <a:srgbClr val="FFFFFF"/>
                </a:solidFill>
                <a:latin typeface="Open Sans"/>
                <a:ea typeface="Open Sans"/>
                <a:cs typeface="Open Sans"/>
                <a:sym typeface="Open Sans"/>
              </a:defRPr>
            </a:pPr>
            <a:r>
              <a:t>to create lasting change — </a:t>
            </a:r>
          </a:p>
          <a:p>
            <a:pPr algn="ctr">
              <a:defRPr b="1">
                <a:solidFill>
                  <a:srgbClr val="FFFFFF"/>
                </a:solidFill>
                <a:latin typeface="Open Sans"/>
                <a:ea typeface="Open Sans"/>
                <a:cs typeface="Open Sans"/>
                <a:sym typeface="Open Sans"/>
              </a:defRPr>
            </a:pPr>
            <a:r>
              <a:t>across the globe, </a:t>
            </a:r>
            <a:br/>
            <a:r>
              <a:t>in our communities, </a:t>
            </a:r>
            <a:br/>
            <a:r>
              <a:t>and in ourselves.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9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59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4" presetID="2" grpId="3" fill="hold">
                                  <p:stCondLst>
                                    <p:cond delay="0"/>
                                  </p:stCondLst>
                                  <p:iterate type="el" backwards="0">
                                    <p:tmAbs val="0"/>
                                  </p:iterate>
                                  <p:childTnLst>
                                    <p:set>
                                      <p:cBhvr>
                                        <p:cTn id="13" fill="hold"/>
                                        <p:tgtEl>
                                          <p:spTgt spid="588"/>
                                        </p:tgtEl>
                                        <p:attrNameLst>
                                          <p:attrName>style.visibility</p:attrName>
                                        </p:attrNameLst>
                                      </p:cBhvr>
                                      <p:to>
                                        <p:strVal val="visible"/>
                                      </p:to>
                                    </p:set>
                                    <p:anim calcmode="lin" valueType="num">
                                      <p:cBhvr>
                                        <p:cTn id="14" dur="1000" fill="hold"/>
                                        <p:tgtEl>
                                          <p:spTgt spid="588"/>
                                        </p:tgtEl>
                                        <p:attrNameLst>
                                          <p:attrName>ppt_x</p:attrName>
                                        </p:attrNameLst>
                                      </p:cBhvr>
                                      <p:tavLst>
                                        <p:tav tm="0">
                                          <p:val>
                                            <p:strVal val="#ppt_x"/>
                                          </p:val>
                                        </p:tav>
                                        <p:tav tm="100000">
                                          <p:val>
                                            <p:strVal val="#ppt_x"/>
                                          </p:val>
                                        </p:tav>
                                      </p:tavLst>
                                    </p:anim>
                                    <p:anim calcmode="lin" valueType="num">
                                      <p:cBhvr>
                                        <p:cTn id="15" dur="1000" fill="hold"/>
                                        <p:tgtEl>
                                          <p:spTgt spid="58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4" presetID="2" grpId="4" fill="hold">
                                  <p:stCondLst>
                                    <p:cond delay="0"/>
                                  </p:stCondLst>
                                  <p:iterate type="el" backwards="0">
                                    <p:tmAbs val="0"/>
                                  </p:iterate>
                                  <p:childTnLst>
                                    <p:set>
                                      <p:cBhvr>
                                        <p:cTn id="19" fill="hold"/>
                                        <p:tgtEl>
                                          <p:spTgt spid="593"/>
                                        </p:tgtEl>
                                        <p:attrNameLst>
                                          <p:attrName>style.visibility</p:attrName>
                                        </p:attrNameLst>
                                      </p:cBhvr>
                                      <p:to>
                                        <p:strVal val="visible"/>
                                      </p:to>
                                    </p:set>
                                    <p:anim calcmode="lin" valueType="num">
                                      <p:cBhvr>
                                        <p:cTn id="20" dur="1000" fill="hold"/>
                                        <p:tgtEl>
                                          <p:spTgt spid="593"/>
                                        </p:tgtEl>
                                        <p:attrNameLst>
                                          <p:attrName>ppt_x</p:attrName>
                                        </p:attrNameLst>
                                      </p:cBhvr>
                                      <p:tavLst>
                                        <p:tav tm="0">
                                          <p:val>
                                            <p:strVal val="#ppt_x"/>
                                          </p:val>
                                        </p:tav>
                                        <p:tav tm="100000">
                                          <p:val>
                                            <p:strVal val="#ppt_x"/>
                                          </p:val>
                                        </p:tav>
                                      </p:tavLst>
                                    </p:anim>
                                    <p:anim calcmode="lin" valueType="num">
                                      <p:cBhvr>
                                        <p:cTn id="21" dur="1000" fill="hold"/>
                                        <p:tgtEl>
                                          <p:spTgt spid="59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5" fill="hold">
                                  <p:stCondLst>
                                    <p:cond delay="0"/>
                                  </p:stCondLst>
                                  <p:iterate type="el" backwards="0">
                                    <p:tmAbs val="0"/>
                                  </p:iterate>
                                  <p:childTnLst>
                                    <p:set>
                                      <p:cBhvr>
                                        <p:cTn id="25" fill="hold"/>
                                        <p:tgtEl>
                                          <p:spTgt spid="59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4" presetID="2" grpId="6" fill="hold">
                                  <p:stCondLst>
                                    <p:cond delay="0"/>
                                  </p:stCondLst>
                                  <p:iterate type="el" backwards="0">
                                    <p:tmAbs val="0"/>
                                  </p:iterate>
                                  <p:childTnLst>
                                    <p:set>
                                      <p:cBhvr>
                                        <p:cTn id="29" fill="hold"/>
                                        <p:tgtEl>
                                          <p:spTgt spid="591"/>
                                        </p:tgtEl>
                                        <p:attrNameLst>
                                          <p:attrName>style.visibility</p:attrName>
                                        </p:attrNameLst>
                                      </p:cBhvr>
                                      <p:to>
                                        <p:strVal val="visible"/>
                                      </p:to>
                                    </p:set>
                                    <p:anim calcmode="lin" valueType="num">
                                      <p:cBhvr>
                                        <p:cTn id="30" dur="1000" fill="hold"/>
                                        <p:tgtEl>
                                          <p:spTgt spid="591"/>
                                        </p:tgtEl>
                                        <p:attrNameLst>
                                          <p:attrName>ppt_x</p:attrName>
                                        </p:attrNameLst>
                                      </p:cBhvr>
                                      <p:tavLst>
                                        <p:tav tm="0">
                                          <p:val>
                                            <p:strVal val="#ppt_x"/>
                                          </p:val>
                                        </p:tav>
                                        <p:tav tm="100000">
                                          <p:val>
                                            <p:strVal val="#ppt_x"/>
                                          </p:val>
                                        </p:tav>
                                      </p:tavLst>
                                    </p:anim>
                                    <p:anim calcmode="lin" valueType="num">
                                      <p:cBhvr>
                                        <p:cTn id="31" dur="1000" fill="hold"/>
                                        <p:tgtEl>
                                          <p:spTgt spid="59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7" fill="hold">
                                  <p:stCondLst>
                                    <p:cond delay="0"/>
                                  </p:stCondLst>
                                  <p:iterate type="el" backwards="0">
                                    <p:tmAbs val="0"/>
                                  </p:iterate>
                                  <p:childTnLst>
                                    <p:set>
                                      <p:cBhvr>
                                        <p:cTn id="35" fill="hold"/>
                                        <p:tgtEl>
                                          <p:spTgt spid="59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4" presetID="2" grpId="8" fill="hold">
                                  <p:stCondLst>
                                    <p:cond delay="0"/>
                                  </p:stCondLst>
                                  <p:iterate type="el" backwards="0">
                                    <p:tmAbs val="0"/>
                                  </p:iterate>
                                  <p:childTnLst>
                                    <p:set>
                                      <p:cBhvr>
                                        <p:cTn id="39" fill="hold"/>
                                        <p:tgtEl>
                                          <p:spTgt spid="592"/>
                                        </p:tgtEl>
                                        <p:attrNameLst>
                                          <p:attrName>style.visibility</p:attrName>
                                        </p:attrNameLst>
                                      </p:cBhvr>
                                      <p:to>
                                        <p:strVal val="visible"/>
                                      </p:to>
                                    </p:set>
                                    <p:anim calcmode="lin" valueType="num">
                                      <p:cBhvr>
                                        <p:cTn id="40" dur="1000" fill="hold"/>
                                        <p:tgtEl>
                                          <p:spTgt spid="592"/>
                                        </p:tgtEl>
                                        <p:attrNameLst>
                                          <p:attrName>ppt_x</p:attrName>
                                        </p:attrNameLst>
                                      </p:cBhvr>
                                      <p:tavLst>
                                        <p:tav tm="0">
                                          <p:val>
                                            <p:strVal val="#ppt_x"/>
                                          </p:val>
                                        </p:tav>
                                        <p:tav tm="100000">
                                          <p:val>
                                            <p:strVal val="#ppt_x"/>
                                          </p:val>
                                        </p:tav>
                                      </p:tavLst>
                                    </p:anim>
                                    <p:anim calcmode="lin" valueType="num">
                                      <p:cBhvr>
                                        <p:cTn id="41" dur="1000" fill="hold"/>
                                        <p:tgtEl>
                                          <p:spTgt spid="5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8" grpId="2"/>
      <p:bldP build="whole" bldLvl="1" animBg="1" rev="0" advAuto="0" spid="588" grpId="3"/>
      <p:bldP build="whole" bldLvl="1" animBg="1" rev="0" advAuto="0" spid="597" grpId="1"/>
      <p:bldP build="whole" bldLvl="1" animBg="1" rev="0" advAuto="0" spid="595" grpId="5"/>
      <p:bldP build="whole" bldLvl="1" animBg="1" rev="0" advAuto="0" spid="591" grpId="6"/>
      <p:bldP build="whole" bldLvl="1" animBg="1" rev="0" advAuto="0" spid="592" grpId="8"/>
      <p:bldP build="whole" bldLvl="1" animBg="1" rev="0" advAuto="0" spid="596" grpId="7"/>
      <p:bldP build="whole" bldLvl="1" animBg="1" rev="0" advAuto="0" spid="593" grpId="4"/>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alpha val="93411"/>
          </a:schemeClr>
        </a:solidFill>
      </p:bgPr>
    </p:bg>
    <p:spTree>
      <p:nvGrpSpPr>
        <p:cNvPr id="1" name=""/>
        <p:cNvGrpSpPr/>
        <p:nvPr/>
      </p:nvGrpSpPr>
      <p:grpSpPr>
        <a:xfrm>
          <a:off x="0" y="0"/>
          <a:ext cx="0" cy="0"/>
          <a:chOff x="0" y="0"/>
          <a:chExt cx="0" cy="0"/>
        </a:xfrm>
      </p:grpSpPr>
      <p:grpSp>
        <p:nvGrpSpPr>
          <p:cNvPr id="602" name="Picture 4"/>
          <p:cNvGrpSpPr/>
          <p:nvPr/>
        </p:nvGrpSpPr>
        <p:grpSpPr>
          <a:xfrm>
            <a:off x="298173" y="261698"/>
            <a:ext cx="11595653" cy="6298128"/>
            <a:chOff x="0" y="0"/>
            <a:chExt cx="11595651" cy="6298126"/>
          </a:xfrm>
        </p:grpSpPr>
        <p:sp>
          <p:nvSpPr>
            <p:cNvPr id="600" name="Rectangle"/>
            <p:cNvSpPr/>
            <p:nvPr/>
          </p:nvSpPr>
          <p:spPr>
            <a:xfrm>
              <a:off x="0" y="0"/>
              <a:ext cx="11595652" cy="6298127"/>
            </a:xfrm>
            <a:prstGeom prst="rect">
              <a:avLst/>
            </a:prstGeom>
            <a:gradFill flip="none" rotWithShape="1">
              <a:gsLst>
                <a:gs pos="0">
                  <a:srgbClr val="B4C7E7"/>
                </a:gs>
                <a:gs pos="46000">
                  <a:srgbClr val="4D79C7"/>
                </a:gs>
                <a:gs pos="100000">
                  <a:srgbClr val="264478"/>
                </a:gs>
              </a:gsLst>
              <a:path path="circle">
                <a:fillToRect l="-19636" t="62278" r="119636" b="37721"/>
              </a:path>
            </a:gradFill>
            <a:ln w="12700" cap="flat">
              <a:noFill/>
              <a:miter lim="400000"/>
            </a:ln>
            <a:effectLst/>
          </p:spPr>
          <p:txBody>
            <a:bodyPr wrap="square" lIns="45719" tIns="45719" rIns="45719" bIns="45719" numCol="1" anchor="ctr">
              <a:noAutofit/>
            </a:bodyPr>
            <a:lstStyle/>
            <a:p>
              <a:pPr/>
            </a:p>
          </p:txBody>
        </p:sp>
        <p:pic>
          <p:nvPicPr>
            <p:cNvPr id="601" name="image46.png" descr="image46.png"/>
            <p:cNvPicPr>
              <a:picLocks noChangeAspect="1"/>
            </p:cNvPicPr>
            <p:nvPr/>
          </p:nvPicPr>
          <p:blipFill>
            <a:blip r:embed="rId2">
              <a:alphaModFix amt="85000"/>
              <a:extLst/>
            </a:blip>
            <a:stretch>
              <a:fillRect/>
            </a:stretch>
          </p:blipFill>
          <p:spPr>
            <a:xfrm>
              <a:off x="0" y="0"/>
              <a:ext cx="11595652" cy="6298127"/>
            </a:xfrm>
            <a:prstGeom prst="rect">
              <a:avLst/>
            </a:prstGeom>
            <a:ln w="12700" cap="flat">
              <a:noFill/>
              <a:miter lim="400000"/>
            </a:ln>
            <a:effectLst/>
          </p:spPr>
        </p:pic>
      </p:grpSp>
      <p:sp>
        <p:nvSpPr>
          <p:cNvPr id="603" name="TextBox 2"/>
          <p:cNvSpPr txBox="1"/>
          <p:nvPr/>
        </p:nvSpPr>
        <p:spPr>
          <a:xfrm>
            <a:off x="343893" y="261699"/>
            <a:ext cx="11477710" cy="120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4000">
                <a:solidFill>
                  <a:srgbClr val="002060"/>
                </a:solidFill>
                <a:latin typeface="Rockwell Bold"/>
                <a:ea typeface="Rockwell Bold"/>
                <a:cs typeface="Rockwell Bold"/>
                <a:sym typeface="Rockwell Bold"/>
              </a:defRPr>
            </a:pPr>
            <a:r>
              <a:t>SUMMARY</a:t>
            </a:r>
          </a:p>
          <a:p>
            <a:pPr algn="ctr">
              <a:defRPr sz="4000">
                <a:solidFill>
                  <a:srgbClr val="002060"/>
                </a:solidFill>
                <a:latin typeface="Rockwell Bold"/>
                <a:ea typeface="Rockwell Bold"/>
                <a:cs typeface="Rockwell Bold"/>
                <a:sym typeface="Rockwell Bold"/>
              </a:defRPr>
            </a:pPr>
            <a:r>
              <a:t>Your Roadmap to Building Partnerships</a:t>
            </a:r>
          </a:p>
        </p:txBody>
      </p:sp>
      <p:sp>
        <p:nvSpPr>
          <p:cNvPr id="604" name="TextBox 5"/>
          <p:cNvSpPr txBox="1"/>
          <p:nvPr/>
        </p:nvSpPr>
        <p:spPr>
          <a:xfrm>
            <a:off x="622188" y="1906110"/>
            <a:ext cx="11199415" cy="399535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3400">
                <a:solidFill>
                  <a:srgbClr val="002060"/>
                </a:solidFill>
                <a:latin typeface="Rockwell Bold"/>
                <a:ea typeface="Rockwell Bold"/>
                <a:cs typeface="Rockwell Bold"/>
                <a:sym typeface="Rockwell Bold"/>
              </a:defRPr>
            </a:pPr>
            <a:r>
              <a:t>			</a:t>
            </a:r>
            <a:r>
              <a:rPr sz="2800">
                <a:solidFill>
                  <a:srgbClr val="000000"/>
                </a:solidFill>
              </a:rPr>
              <a:t>Identify your Focus</a:t>
            </a:r>
            <a:endParaRPr sz="2800">
              <a:solidFill>
                <a:srgbClr val="000000"/>
              </a:solidFill>
            </a:endParaRPr>
          </a:p>
          <a:p>
            <a:pPr marL="342900" indent="-342900">
              <a:buSzPct val="100000"/>
              <a:buAutoNum type="arabicPeriod" startAt="1"/>
              <a:defRPr sz="2800">
                <a:latin typeface="Rockwell Bold"/>
                <a:ea typeface="Rockwell Bold"/>
                <a:cs typeface="Rockwell Bold"/>
                <a:sym typeface="Rockwell Bold"/>
              </a:defRPr>
            </a:pPr>
          </a:p>
          <a:p>
            <a:pPr lvl="2">
              <a:defRPr sz="2800">
                <a:latin typeface="Rockwell Bold"/>
                <a:ea typeface="Rockwell Bold"/>
                <a:cs typeface="Rockwell Bold"/>
                <a:sym typeface="Rockwell Bold"/>
              </a:defRPr>
            </a:pPr>
            <a:r>
              <a:t>Develop a Strong Value Proposition </a:t>
            </a:r>
          </a:p>
          <a:p>
            <a:pPr lvl="2">
              <a:defRPr sz="2800">
                <a:latin typeface="Rockwell Bold"/>
                <a:ea typeface="Rockwell Bold"/>
                <a:cs typeface="Rockwell Bold"/>
                <a:sym typeface="Rockwell Bold"/>
              </a:defRPr>
            </a:pPr>
          </a:p>
          <a:p>
            <a:pPr lvl="2">
              <a:defRPr sz="2800">
                <a:latin typeface="Rockwell Bold"/>
                <a:ea typeface="Rockwell Bold"/>
                <a:cs typeface="Rockwell Bold"/>
                <a:sym typeface="Rockwell Bold"/>
              </a:defRPr>
            </a:pPr>
            <a:r>
              <a:t>		Identify Project and set SMART Objectives</a:t>
            </a:r>
          </a:p>
          <a:p>
            <a:pPr lvl="2">
              <a:defRPr sz="2800">
                <a:latin typeface="Rockwell Bold"/>
                <a:ea typeface="Rockwell Bold"/>
                <a:cs typeface="Rockwell Bold"/>
                <a:sym typeface="Rockwell Bold"/>
              </a:defRPr>
            </a:pPr>
          </a:p>
          <a:p>
            <a:pPr lvl="2">
              <a:defRPr sz="2800">
                <a:latin typeface="Rockwell Bold"/>
                <a:ea typeface="Rockwell Bold"/>
                <a:cs typeface="Rockwell Bold"/>
                <a:sym typeface="Rockwell Bold"/>
              </a:defRPr>
            </a:pPr>
            <a:r>
              <a:t>Identify Potential Partners</a:t>
            </a:r>
          </a:p>
          <a:p>
            <a:pPr lvl="2">
              <a:defRPr sz="2800">
                <a:latin typeface="Rockwell Bold"/>
                <a:ea typeface="Rockwell Bold"/>
                <a:cs typeface="Rockwell Bold"/>
                <a:sym typeface="Rockwell Bold"/>
              </a:defRPr>
            </a:pPr>
          </a:p>
          <a:p>
            <a:pPr lvl="2">
              <a:defRPr sz="2800">
                <a:latin typeface="Rockwell Bold"/>
                <a:ea typeface="Rockwell Bold"/>
                <a:cs typeface="Rockwell Bold"/>
                <a:sym typeface="Rockwell Bold"/>
              </a:defRPr>
            </a:pPr>
            <a:r>
              <a:t>		Pursue Like-minded Partners</a:t>
            </a:r>
          </a:p>
        </p:txBody>
      </p:sp>
      <p:pic>
        <p:nvPicPr>
          <p:cNvPr id="605" name="Graphic 6" descr="Graphic 6"/>
          <p:cNvPicPr>
            <a:picLocks noChangeAspect="1"/>
          </p:cNvPicPr>
          <p:nvPr/>
        </p:nvPicPr>
        <p:blipFill>
          <a:blip r:embed="rId3">
            <a:extLst/>
          </a:blip>
          <a:stretch>
            <a:fillRect/>
          </a:stretch>
        </p:blipFill>
        <p:spPr>
          <a:xfrm>
            <a:off x="1130941" y="1909815"/>
            <a:ext cx="708992" cy="708992"/>
          </a:xfrm>
          <a:prstGeom prst="rect">
            <a:avLst/>
          </a:prstGeom>
          <a:ln w="12700">
            <a:miter lim="400000"/>
          </a:ln>
        </p:spPr>
      </p:pic>
      <p:pic>
        <p:nvPicPr>
          <p:cNvPr id="606" name="Graphic 7" descr="Graphic 7"/>
          <p:cNvPicPr>
            <a:picLocks noChangeAspect="1"/>
          </p:cNvPicPr>
          <p:nvPr/>
        </p:nvPicPr>
        <p:blipFill>
          <a:blip r:embed="rId4">
            <a:extLst/>
          </a:blip>
          <a:stretch>
            <a:fillRect/>
          </a:stretch>
        </p:blipFill>
        <p:spPr>
          <a:xfrm>
            <a:off x="7769853" y="2829168"/>
            <a:ext cx="581594" cy="581594"/>
          </a:xfrm>
          <a:prstGeom prst="rect">
            <a:avLst/>
          </a:prstGeom>
          <a:ln w="12700">
            <a:miter lim="400000"/>
          </a:ln>
        </p:spPr>
      </p:pic>
      <p:pic>
        <p:nvPicPr>
          <p:cNvPr id="607" name="Graphic 8" descr="Graphic 8"/>
          <p:cNvPicPr>
            <a:picLocks noChangeAspect="1"/>
          </p:cNvPicPr>
          <p:nvPr/>
        </p:nvPicPr>
        <p:blipFill>
          <a:blip r:embed="rId5">
            <a:extLst/>
          </a:blip>
          <a:stretch>
            <a:fillRect/>
          </a:stretch>
        </p:blipFill>
        <p:spPr>
          <a:xfrm>
            <a:off x="10021254" y="3552373"/>
            <a:ext cx="805131" cy="770127"/>
          </a:xfrm>
          <a:prstGeom prst="rect">
            <a:avLst/>
          </a:prstGeom>
          <a:ln w="12700">
            <a:miter lim="400000"/>
          </a:ln>
        </p:spPr>
      </p:pic>
      <p:pic>
        <p:nvPicPr>
          <p:cNvPr id="608" name="Graphic 9" descr="Graphic 9"/>
          <p:cNvPicPr>
            <a:picLocks noChangeAspect="1"/>
          </p:cNvPicPr>
          <p:nvPr/>
        </p:nvPicPr>
        <p:blipFill>
          <a:blip r:embed="rId6">
            <a:extLst/>
          </a:blip>
          <a:stretch>
            <a:fillRect/>
          </a:stretch>
        </p:blipFill>
        <p:spPr>
          <a:xfrm>
            <a:off x="6237716" y="4322498"/>
            <a:ext cx="904636" cy="904636"/>
          </a:xfrm>
          <a:prstGeom prst="rect">
            <a:avLst/>
          </a:prstGeom>
          <a:ln w="12700">
            <a:miter lim="400000"/>
          </a:ln>
        </p:spPr>
      </p:pic>
      <p:pic>
        <p:nvPicPr>
          <p:cNvPr id="609" name="Graphic 10" descr="Graphic 10"/>
          <p:cNvPicPr>
            <a:picLocks noChangeAspect="1"/>
          </p:cNvPicPr>
          <p:nvPr/>
        </p:nvPicPr>
        <p:blipFill>
          <a:blip r:embed="rId7">
            <a:extLst/>
          </a:blip>
          <a:stretch>
            <a:fillRect/>
          </a:stretch>
        </p:blipFill>
        <p:spPr>
          <a:xfrm>
            <a:off x="1422271" y="5218479"/>
            <a:ext cx="993480" cy="993481"/>
          </a:xfrm>
          <a:prstGeom prst="rect">
            <a:avLst/>
          </a:prstGeom>
          <a:ln w="12700">
            <a:miter lim="400000"/>
          </a:ln>
        </p:spPr>
      </p:pic>
      <p:pic>
        <p:nvPicPr>
          <p:cNvPr id="610" name="Picture 1" descr="Picture 1"/>
          <p:cNvPicPr>
            <a:picLocks noChangeAspect="1"/>
          </p:cNvPicPr>
          <p:nvPr/>
        </p:nvPicPr>
        <p:blipFill>
          <a:blip r:embed="rId8">
            <a:extLst/>
          </a:blip>
          <a:stretch>
            <a:fillRect/>
          </a:stretch>
        </p:blipFill>
        <p:spPr>
          <a:xfrm>
            <a:off x="8480138" y="5856080"/>
            <a:ext cx="3413689" cy="703746"/>
          </a:xfrm>
          <a:prstGeom prst="rect">
            <a:avLst/>
          </a:prstGeom>
          <a:ln w="12700">
            <a:miter lim="400000"/>
          </a:ln>
        </p:spPr>
      </p:pic>
      <p:pic>
        <p:nvPicPr>
          <p:cNvPr id="611" name="Graphic 3" descr="Graphic 3"/>
          <p:cNvPicPr>
            <a:picLocks noChangeAspect="1"/>
          </p:cNvPicPr>
          <p:nvPr/>
        </p:nvPicPr>
        <p:blipFill>
          <a:blip r:embed="rId9">
            <a:extLst/>
          </a:blip>
          <a:stretch>
            <a:fillRect/>
          </a:stretch>
        </p:blipFill>
        <p:spPr>
          <a:xfrm>
            <a:off x="1422271" y="3480236"/>
            <a:ext cx="914401" cy="9144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603"/>
                                        </p:tgtEl>
                                        <p:attrNameLst>
                                          <p:attrName>style.visibility</p:attrName>
                                        </p:attrNameLst>
                                      </p:cBhvr>
                                      <p:to>
                                        <p:strVal val="visible"/>
                                      </p:to>
                                    </p:set>
                                    <p:animEffect filter="wipe(up)" transition="in">
                                      <p:cBhvr>
                                        <p:cTn id="7" dur="500"/>
                                        <p:tgtEl>
                                          <p:spTgt spid="603"/>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605"/>
                                        </p:tgtEl>
                                        <p:attrNameLst>
                                          <p:attrName>style.visibility</p:attrName>
                                        </p:attrNameLst>
                                      </p:cBhvr>
                                      <p:to>
                                        <p:strVal val="visible"/>
                                      </p:to>
                                    </p:set>
                                    <p:animEffect filter="fade" transition="in">
                                      <p:cBhvr>
                                        <p:cTn id="11" dur="1000"/>
                                        <p:tgtEl>
                                          <p:spTgt spid="605"/>
                                        </p:tgtEl>
                                      </p:cBhvr>
                                    </p:animEffect>
                                  </p:childTnLst>
                                </p:cTn>
                              </p:par>
                            </p:childTnLst>
                          </p:cTn>
                        </p:par>
                        <p:par>
                          <p:cTn id="12" fill="hold">
                            <p:stCondLst>
                              <p:cond delay="1500"/>
                            </p:stCondLst>
                            <p:childTnLst>
                              <p:par>
                                <p:cTn id="13" presetClass="entr" nodeType="afterEffect" presetSubtype="8" presetID="22" grpId="3" fill="hold">
                                  <p:stCondLst>
                                    <p:cond delay="0"/>
                                  </p:stCondLst>
                                  <p:iterate type="el" backwards="0">
                                    <p:tmAbs val="0"/>
                                  </p:iterate>
                                  <p:childTnLst>
                                    <p:set>
                                      <p:cBhvr>
                                        <p:cTn id="14" fill="hold"/>
                                        <p:tgtEl>
                                          <p:spTgt spid="604">
                                            <p:bg/>
                                          </p:spTgt>
                                        </p:tgtEl>
                                        <p:attrNameLst>
                                          <p:attrName>style.visibility</p:attrName>
                                        </p:attrNameLst>
                                      </p:cBhvr>
                                      <p:to>
                                        <p:strVal val="visible"/>
                                      </p:to>
                                    </p:set>
                                    <p:animEffect filter="wipe(left)" transition="in">
                                      <p:cBhvr>
                                        <p:cTn id="15" dur="500"/>
                                        <p:tgtEl>
                                          <p:spTgt spid="604">
                                            <p:bg/>
                                          </p:spTgt>
                                        </p:tgtEl>
                                      </p:cBhvr>
                                    </p:animEffect>
                                  </p:childTnLst>
                                </p:cTn>
                              </p:par>
                              <p:par>
                                <p:cTn id="16" presetClass="entr" nodeType="withEffect" presetSubtype="8" presetID="22" grpId="3" fill="hold">
                                  <p:stCondLst>
                                    <p:cond delay="0"/>
                                  </p:stCondLst>
                                  <p:iterate type="el" backwards="0">
                                    <p:tmAbs val="0"/>
                                  </p:iterate>
                                  <p:childTnLst>
                                    <p:set>
                                      <p:cBhvr>
                                        <p:cTn id="17" fill="hold"/>
                                        <p:tgtEl>
                                          <p:spTgt spid="604">
                                            <p:txEl>
                                              <p:pRg st="0" end="0"/>
                                            </p:txEl>
                                          </p:spTgt>
                                        </p:tgtEl>
                                        <p:attrNameLst>
                                          <p:attrName>style.visibility</p:attrName>
                                        </p:attrNameLst>
                                      </p:cBhvr>
                                      <p:to>
                                        <p:strVal val="visible"/>
                                      </p:to>
                                    </p:set>
                                    <p:animEffect filter="wipe(left)" transition="in">
                                      <p:cBhvr>
                                        <p:cTn id="18" dur="500"/>
                                        <p:tgtEl>
                                          <p:spTgt spid="604">
                                            <p:txEl>
                                              <p:pRg st="0" end="0"/>
                                            </p:txEl>
                                          </p:spTgt>
                                        </p:tgtEl>
                                      </p:cBhvr>
                                    </p:animEffect>
                                  </p:childTnLst>
                                </p:cTn>
                              </p:par>
                            </p:childTnLst>
                          </p:cTn>
                        </p:par>
                        <p:par>
                          <p:cTn id="19" fill="hold">
                            <p:stCondLst>
                              <p:cond delay="2000"/>
                            </p:stCondLst>
                            <p:childTnLst>
                              <p:par>
                                <p:cTn id="20" presetClass="entr" nodeType="afterEffect" presetSubtype="8" presetID="22" grpId="3" fill="hold">
                                  <p:stCondLst>
                                    <p:cond delay="0"/>
                                  </p:stCondLst>
                                  <p:iterate type="el" backwards="0">
                                    <p:tmAbs val="0"/>
                                  </p:iterate>
                                  <p:childTnLst>
                                    <p:set>
                                      <p:cBhvr>
                                        <p:cTn id="21" fill="hold"/>
                                        <p:tgtEl>
                                          <p:spTgt spid="604">
                                            <p:txEl>
                                              <p:pRg st="1" end="1"/>
                                            </p:txEl>
                                          </p:spTgt>
                                        </p:tgtEl>
                                        <p:attrNameLst>
                                          <p:attrName>style.visibility</p:attrName>
                                        </p:attrNameLst>
                                      </p:cBhvr>
                                      <p:to>
                                        <p:strVal val="visible"/>
                                      </p:to>
                                    </p:set>
                                    <p:animEffect filter="wipe(left)" transition="in">
                                      <p:cBhvr>
                                        <p:cTn id="22" dur="500"/>
                                        <p:tgtEl>
                                          <p:spTgt spid="60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3" fill="hold">
                                  <p:stCondLst>
                                    <p:cond delay="0"/>
                                  </p:stCondLst>
                                  <p:iterate type="el" backwards="0">
                                    <p:tmAbs val="0"/>
                                  </p:iterate>
                                  <p:childTnLst>
                                    <p:set>
                                      <p:cBhvr>
                                        <p:cTn id="26" fill="hold"/>
                                        <p:tgtEl>
                                          <p:spTgt spid="604">
                                            <p:txEl>
                                              <p:pRg st="2" end="2"/>
                                            </p:txEl>
                                          </p:spTgt>
                                        </p:tgtEl>
                                        <p:attrNameLst>
                                          <p:attrName>style.visibility</p:attrName>
                                        </p:attrNameLst>
                                      </p:cBhvr>
                                      <p:to>
                                        <p:strVal val="visible"/>
                                      </p:to>
                                    </p:set>
                                    <p:animEffect filter="wipe(left)" transition="in">
                                      <p:cBhvr>
                                        <p:cTn id="27" dur="500"/>
                                        <p:tgtEl>
                                          <p:spTgt spid="604">
                                            <p:txEl>
                                              <p:pRg st="2" end="2"/>
                                            </p:txEl>
                                          </p:spTgt>
                                        </p:tgtEl>
                                      </p:cBhvr>
                                    </p:animEffect>
                                  </p:childTnLst>
                                </p:cTn>
                              </p:par>
                            </p:childTnLst>
                          </p:cTn>
                        </p:par>
                        <p:par>
                          <p:cTn id="28" fill="hold">
                            <p:stCondLst>
                              <p:cond delay="500"/>
                            </p:stCondLst>
                            <p:childTnLst>
                              <p:par>
                                <p:cTn id="29" presetClass="entr" nodeType="afterEffect" presetID="10" grpId="4" fill="hold">
                                  <p:stCondLst>
                                    <p:cond delay="0"/>
                                  </p:stCondLst>
                                  <p:iterate type="el" backwards="0">
                                    <p:tmAbs val="0"/>
                                  </p:iterate>
                                  <p:childTnLst>
                                    <p:set>
                                      <p:cBhvr>
                                        <p:cTn id="30" fill="hold"/>
                                        <p:tgtEl>
                                          <p:spTgt spid="606"/>
                                        </p:tgtEl>
                                        <p:attrNameLst>
                                          <p:attrName>style.visibility</p:attrName>
                                        </p:attrNameLst>
                                      </p:cBhvr>
                                      <p:to>
                                        <p:strVal val="visible"/>
                                      </p:to>
                                    </p:set>
                                    <p:animEffect filter="fade" transition="in">
                                      <p:cBhvr>
                                        <p:cTn id="31" dur="1000"/>
                                        <p:tgtEl>
                                          <p:spTgt spid="606"/>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ID="10" grpId="5" fill="hold">
                                  <p:stCondLst>
                                    <p:cond delay="0"/>
                                  </p:stCondLst>
                                  <p:iterate type="el" backwards="0">
                                    <p:tmAbs val="0"/>
                                  </p:iterate>
                                  <p:childTnLst>
                                    <p:set>
                                      <p:cBhvr>
                                        <p:cTn id="35" fill="hold"/>
                                        <p:tgtEl>
                                          <p:spTgt spid="611"/>
                                        </p:tgtEl>
                                        <p:attrNameLst>
                                          <p:attrName>style.visibility</p:attrName>
                                        </p:attrNameLst>
                                      </p:cBhvr>
                                      <p:to>
                                        <p:strVal val="visible"/>
                                      </p:to>
                                    </p:set>
                                    <p:animEffect filter="fade" transition="in">
                                      <p:cBhvr>
                                        <p:cTn id="36" dur="1000"/>
                                        <p:tgtEl>
                                          <p:spTgt spid="611"/>
                                        </p:tgtEl>
                                      </p:cBhvr>
                                    </p:animEffect>
                                  </p:childTnLst>
                                </p:cTn>
                              </p:par>
                            </p:childTnLst>
                          </p:cTn>
                        </p:par>
                        <p:par>
                          <p:cTn id="37" fill="hold">
                            <p:stCondLst>
                              <p:cond delay="1000"/>
                            </p:stCondLst>
                            <p:childTnLst>
                              <p:par>
                                <p:cTn id="38" presetClass="entr" nodeType="afterEffect" presetSubtype="8" presetID="22" grpId="3" fill="hold">
                                  <p:stCondLst>
                                    <p:cond delay="0"/>
                                  </p:stCondLst>
                                  <p:iterate type="el" backwards="0">
                                    <p:tmAbs val="0"/>
                                  </p:iterate>
                                  <p:childTnLst>
                                    <p:set>
                                      <p:cBhvr>
                                        <p:cTn id="39" fill="hold"/>
                                        <p:tgtEl>
                                          <p:spTgt spid="604">
                                            <p:txEl>
                                              <p:pRg st="3" end="3"/>
                                            </p:txEl>
                                          </p:spTgt>
                                        </p:tgtEl>
                                        <p:attrNameLst>
                                          <p:attrName>style.visibility</p:attrName>
                                        </p:attrNameLst>
                                      </p:cBhvr>
                                      <p:to>
                                        <p:strVal val="visible"/>
                                      </p:to>
                                    </p:set>
                                    <p:animEffect filter="wipe(left)" transition="in">
                                      <p:cBhvr>
                                        <p:cTn id="40" dur="500"/>
                                        <p:tgtEl>
                                          <p:spTgt spid="604">
                                            <p:txEl>
                                              <p:pRg st="3" end="3"/>
                                            </p:txEl>
                                          </p:spTgt>
                                        </p:tgtEl>
                                      </p:cBhvr>
                                    </p:animEffect>
                                  </p:childTnLst>
                                </p:cTn>
                              </p:par>
                            </p:childTnLst>
                          </p:cTn>
                        </p:par>
                        <p:par>
                          <p:cTn id="41" fill="hold">
                            <p:stCondLst>
                              <p:cond delay="1500"/>
                            </p:stCondLst>
                            <p:childTnLst>
                              <p:par>
                                <p:cTn id="42" presetClass="entr" nodeType="afterEffect" presetSubtype="8" presetID="22" grpId="3" fill="hold">
                                  <p:stCondLst>
                                    <p:cond delay="0"/>
                                  </p:stCondLst>
                                  <p:iterate type="el" backwards="0">
                                    <p:tmAbs val="0"/>
                                  </p:iterate>
                                  <p:childTnLst>
                                    <p:set>
                                      <p:cBhvr>
                                        <p:cTn id="43" fill="hold"/>
                                        <p:tgtEl>
                                          <p:spTgt spid="604">
                                            <p:txEl>
                                              <p:pRg st="4" end="4"/>
                                            </p:txEl>
                                          </p:spTgt>
                                        </p:tgtEl>
                                        <p:attrNameLst>
                                          <p:attrName>style.visibility</p:attrName>
                                        </p:attrNameLst>
                                      </p:cBhvr>
                                      <p:to>
                                        <p:strVal val="visible"/>
                                      </p:to>
                                    </p:set>
                                    <p:animEffect filter="wipe(left)" transition="in">
                                      <p:cBhvr>
                                        <p:cTn id="44" dur="500"/>
                                        <p:tgtEl>
                                          <p:spTgt spid="604">
                                            <p:txEl>
                                              <p:pRg st="4" end="4"/>
                                            </p:txEl>
                                          </p:spTgt>
                                        </p:tgtEl>
                                      </p:cBhvr>
                                    </p:animEffect>
                                  </p:childTnLst>
                                </p:cTn>
                              </p:par>
                            </p:childTnLst>
                          </p:cTn>
                        </p:par>
                        <p:par>
                          <p:cTn id="45" fill="hold">
                            <p:stCondLst>
                              <p:cond delay="2000"/>
                            </p:stCondLst>
                            <p:childTnLst>
                              <p:par>
                                <p:cTn id="46" presetClass="entr" nodeType="afterEffect" presetID="10" grpId="6" fill="hold">
                                  <p:stCondLst>
                                    <p:cond delay="0"/>
                                  </p:stCondLst>
                                  <p:iterate type="el" backwards="0">
                                    <p:tmAbs val="0"/>
                                  </p:iterate>
                                  <p:childTnLst>
                                    <p:set>
                                      <p:cBhvr>
                                        <p:cTn id="47" fill="hold"/>
                                        <p:tgtEl>
                                          <p:spTgt spid="607"/>
                                        </p:tgtEl>
                                        <p:attrNameLst>
                                          <p:attrName>style.visibility</p:attrName>
                                        </p:attrNameLst>
                                      </p:cBhvr>
                                      <p:to>
                                        <p:strVal val="visible"/>
                                      </p:to>
                                    </p:set>
                                    <p:animEffect filter="fade" transition="in">
                                      <p:cBhvr>
                                        <p:cTn id="48" dur="1000"/>
                                        <p:tgtEl>
                                          <p:spTgt spid="607"/>
                                        </p:tgtEl>
                                      </p:cBhvr>
                                    </p:animEffect>
                                  </p:childTnLst>
                                </p:cTn>
                              </p:par>
                            </p:childTnLst>
                          </p:cTn>
                        </p:par>
                        <p:par>
                          <p:cTn id="49" fill="hold">
                            <p:stCondLst>
                              <p:cond delay="3000"/>
                            </p:stCondLst>
                            <p:childTnLst>
                              <p:par>
                                <p:cTn id="50" presetClass="entr" nodeType="afterEffect" presetSubtype="8" presetID="22" grpId="3" fill="hold">
                                  <p:stCondLst>
                                    <p:cond delay="0"/>
                                  </p:stCondLst>
                                  <p:iterate type="el" backwards="0">
                                    <p:tmAbs val="0"/>
                                  </p:iterate>
                                  <p:childTnLst>
                                    <p:set>
                                      <p:cBhvr>
                                        <p:cTn id="51" fill="hold"/>
                                        <p:tgtEl>
                                          <p:spTgt spid="604">
                                            <p:txEl>
                                              <p:pRg st="5" end="5"/>
                                            </p:txEl>
                                          </p:spTgt>
                                        </p:tgtEl>
                                        <p:attrNameLst>
                                          <p:attrName>style.visibility</p:attrName>
                                        </p:attrNameLst>
                                      </p:cBhvr>
                                      <p:to>
                                        <p:strVal val="visible"/>
                                      </p:to>
                                    </p:set>
                                    <p:animEffect filter="wipe(left)" transition="in">
                                      <p:cBhvr>
                                        <p:cTn id="52" dur="500"/>
                                        <p:tgtEl>
                                          <p:spTgt spid="604">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Class="entr" nodeType="clickEffect" presetSubtype="8" presetID="22" grpId="3" fill="hold">
                                  <p:stCondLst>
                                    <p:cond delay="0"/>
                                  </p:stCondLst>
                                  <p:iterate type="el" backwards="0">
                                    <p:tmAbs val="0"/>
                                  </p:iterate>
                                  <p:childTnLst>
                                    <p:set>
                                      <p:cBhvr>
                                        <p:cTn id="56" fill="hold"/>
                                        <p:tgtEl>
                                          <p:spTgt spid="604">
                                            <p:txEl>
                                              <p:pRg st="6" end="6"/>
                                            </p:txEl>
                                          </p:spTgt>
                                        </p:tgtEl>
                                        <p:attrNameLst>
                                          <p:attrName>style.visibility</p:attrName>
                                        </p:attrNameLst>
                                      </p:cBhvr>
                                      <p:to>
                                        <p:strVal val="visible"/>
                                      </p:to>
                                    </p:set>
                                    <p:animEffect filter="wipe(left)" transition="in">
                                      <p:cBhvr>
                                        <p:cTn id="57" dur="500"/>
                                        <p:tgtEl>
                                          <p:spTgt spid="604">
                                            <p:txEl>
                                              <p:pRg st="6" end="6"/>
                                            </p:txEl>
                                          </p:spTgt>
                                        </p:tgtEl>
                                      </p:cBhvr>
                                    </p:animEffect>
                                  </p:childTnLst>
                                </p:cTn>
                              </p:par>
                            </p:childTnLst>
                          </p:cTn>
                        </p:par>
                        <p:par>
                          <p:cTn id="58" fill="hold">
                            <p:stCondLst>
                              <p:cond delay="500"/>
                            </p:stCondLst>
                            <p:childTnLst>
                              <p:par>
                                <p:cTn id="59" presetClass="entr" nodeType="afterEffect" presetID="10" grpId="7" fill="hold">
                                  <p:stCondLst>
                                    <p:cond delay="0"/>
                                  </p:stCondLst>
                                  <p:iterate type="el" backwards="0">
                                    <p:tmAbs val="0"/>
                                  </p:iterate>
                                  <p:childTnLst>
                                    <p:set>
                                      <p:cBhvr>
                                        <p:cTn id="60" fill="hold"/>
                                        <p:tgtEl>
                                          <p:spTgt spid="608"/>
                                        </p:tgtEl>
                                        <p:attrNameLst>
                                          <p:attrName>style.visibility</p:attrName>
                                        </p:attrNameLst>
                                      </p:cBhvr>
                                      <p:to>
                                        <p:strVal val="visible"/>
                                      </p:to>
                                    </p:set>
                                    <p:animEffect filter="fade" transition="in">
                                      <p:cBhvr>
                                        <p:cTn id="61" dur="1000"/>
                                        <p:tgtEl>
                                          <p:spTgt spid="608"/>
                                        </p:tgtEl>
                                      </p:cBhvr>
                                    </p:animEffect>
                                  </p:childTnLst>
                                </p:cTn>
                              </p:par>
                            </p:childTnLst>
                          </p:cTn>
                        </p:par>
                      </p:childTnLst>
                    </p:cTn>
                  </p:par>
                  <p:par>
                    <p:cTn id="62" fill="hold">
                      <p:stCondLst>
                        <p:cond delay="indefinite"/>
                      </p:stCondLst>
                      <p:childTnLst>
                        <p:par>
                          <p:cTn id="63" fill="hold">
                            <p:stCondLst>
                              <p:cond delay="0"/>
                            </p:stCondLst>
                            <p:childTnLst>
                              <p:par>
                                <p:cTn id="64" presetClass="entr" nodeType="clickEffect" presetID="10" grpId="8" fill="hold">
                                  <p:stCondLst>
                                    <p:cond delay="0"/>
                                  </p:stCondLst>
                                  <p:iterate type="el" backwards="0">
                                    <p:tmAbs val="0"/>
                                  </p:iterate>
                                  <p:childTnLst>
                                    <p:set>
                                      <p:cBhvr>
                                        <p:cTn id="65" fill="hold"/>
                                        <p:tgtEl>
                                          <p:spTgt spid="609"/>
                                        </p:tgtEl>
                                        <p:attrNameLst>
                                          <p:attrName>style.visibility</p:attrName>
                                        </p:attrNameLst>
                                      </p:cBhvr>
                                      <p:to>
                                        <p:strVal val="visible"/>
                                      </p:to>
                                    </p:set>
                                    <p:animEffect filter="fade" transition="in">
                                      <p:cBhvr>
                                        <p:cTn id="66" dur="1000"/>
                                        <p:tgtEl>
                                          <p:spTgt spid="609"/>
                                        </p:tgtEl>
                                      </p:cBhvr>
                                    </p:animEffect>
                                  </p:childTnLst>
                                </p:cTn>
                              </p:par>
                            </p:childTnLst>
                          </p:cTn>
                        </p:par>
                        <p:par>
                          <p:cTn id="67" fill="hold">
                            <p:stCondLst>
                              <p:cond delay="1000"/>
                            </p:stCondLst>
                            <p:childTnLst>
                              <p:par>
                                <p:cTn id="68" presetClass="entr" nodeType="afterEffect" presetSubtype="8" presetID="22" grpId="3" fill="hold">
                                  <p:stCondLst>
                                    <p:cond delay="0"/>
                                  </p:stCondLst>
                                  <p:iterate type="el" backwards="0">
                                    <p:tmAbs val="0"/>
                                  </p:iterate>
                                  <p:childTnLst>
                                    <p:set>
                                      <p:cBhvr>
                                        <p:cTn id="69" fill="hold"/>
                                        <p:tgtEl>
                                          <p:spTgt spid="604">
                                            <p:txEl>
                                              <p:pRg st="7" end="7"/>
                                            </p:txEl>
                                          </p:spTgt>
                                        </p:tgtEl>
                                        <p:attrNameLst>
                                          <p:attrName>style.visibility</p:attrName>
                                        </p:attrNameLst>
                                      </p:cBhvr>
                                      <p:to>
                                        <p:strVal val="visible"/>
                                      </p:to>
                                    </p:set>
                                    <p:animEffect filter="wipe(left)" transition="in">
                                      <p:cBhvr>
                                        <p:cTn id="70" dur="500"/>
                                        <p:tgtEl>
                                          <p:spTgt spid="604">
                                            <p:txEl>
                                              <p:pRg st="7" end="7"/>
                                            </p:txEl>
                                          </p:spTgt>
                                        </p:tgtEl>
                                      </p:cBhvr>
                                    </p:animEffect>
                                  </p:childTnLst>
                                </p:cTn>
                              </p:par>
                            </p:childTnLst>
                          </p:cTn>
                        </p:par>
                        <p:par>
                          <p:cTn id="71" fill="hold">
                            <p:stCondLst>
                              <p:cond delay="1500"/>
                            </p:stCondLst>
                            <p:childTnLst>
                              <p:par>
                                <p:cTn id="72" presetClass="entr" nodeType="afterEffect" presetSubtype="8" presetID="22" grpId="3" fill="hold">
                                  <p:stCondLst>
                                    <p:cond delay="0"/>
                                  </p:stCondLst>
                                  <p:iterate type="el" backwards="0">
                                    <p:tmAbs val="0"/>
                                  </p:iterate>
                                  <p:childTnLst>
                                    <p:set>
                                      <p:cBhvr>
                                        <p:cTn id="73" fill="hold"/>
                                        <p:tgtEl>
                                          <p:spTgt spid="604">
                                            <p:txEl>
                                              <p:pRg st="8" end="8"/>
                                            </p:txEl>
                                          </p:spTgt>
                                        </p:tgtEl>
                                        <p:attrNameLst>
                                          <p:attrName>style.visibility</p:attrName>
                                        </p:attrNameLst>
                                      </p:cBhvr>
                                      <p:to>
                                        <p:strVal val="visible"/>
                                      </p:to>
                                    </p:set>
                                    <p:animEffect filter="wipe(left)" transition="in">
                                      <p:cBhvr>
                                        <p:cTn id="74" dur="500"/>
                                        <p:tgtEl>
                                          <p:spTgt spid="604">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9" grpId="8"/>
      <p:bldP build="whole" bldLvl="1" animBg="1" rev="0" advAuto="0" spid="607" grpId="6"/>
      <p:bldP build="p" bldLvl="5" animBg="1" rev="0" advAuto="0" spid="604" grpId="3"/>
      <p:bldP build="whole" bldLvl="1" animBg="1" rev="0" advAuto="0" spid="605" grpId="2"/>
      <p:bldP build="whole" bldLvl="1" animBg="1" rev="0" advAuto="0" spid="611" grpId="5"/>
      <p:bldP build="whole" bldLvl="1" animBg="1" rev="0" advAuto="0" spid="603" grpId="1"/>
      <p:bldP build="whole" bldLvl="1" animBg="1" rev="0" advAuto="0" spid="608" grpId="7"/>
      <p:bldP build="whole" bldLvl="1" animBg="1" rev="0" advAuto="0" spid="606" grpId="4"/>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2060"/>
        </a:solidFill>
      </p:bgPr>
    </p:bg>
    <p:spTree>
      <p:nvGrpSpPr>
        <p:cNvPr id="1" name=""/>
        <p:cNvGrpSpPr/>
        <p:nvPr/>
      </p:nvGrpSpPr>
      <p:grpSpPr>
        <a:xfrm>
          <a:off x="0" y="0"/>
          <a:ext cx="0" cy="0"/>
          <a:chOff x="0" y="0"/>
          <a:chExt cx="0" cy="0"/>
        </a:xfrm>
      </p:grpSpPr>
      <p:sp>
        <p:nvSpPr>
          <p:cNvPr id="302" name="Rectangle 1"/>
          <p:cNvSpPr/>
          <p:nvPr/>
        </p:nvSpPr>
        <p:spPr>
          <a:xfrm>
            <a:off x="337929" y="377686"/>
            <a:ext cx="11549272" cy="6142385"/>
          </a:xfrm>
          <a:prstGeom prst="rect">
            <a:avLst/>
          </a:prstGeom>
          <a:solidFill>
            <a:srgbClr val="FFFFFF"/>
          </a:solidFill>
          <a:ln w="15875">
            <a:solidFill>
              <a:srgbClr val="1D3053"/>
            </a:solidFill>
          </a:ln>
        </p:spPr>
        <p:txBody>
          <a:bodyPr lIns="45719" rIns="45719" anchor="ctr"/>
          <a:lstStyle/>
          <a:p>
            <a:pPr algn="ctr">
              <a:defRPr sz="2000">
                <a:solidFill>
                  <a:srgbClr val="002060"/>
                </a:solidFill>
                <a:effectLst>
                  <a:outerShdw sx="100000" sy="100000" kx="0" ky="0" algn="b" rotWithShape="0" blurRad="38100" dist="19050" dir="2700000">
                    <a:srgbClr val="000000">
                      <a:alpha val="40000"/>
                    </a:srgbClr>
                  </a:outerShdw>
                </a:effectLst>
              </a:defRPr>
            </a:pPr>
          </a:p>
        </p:txBody>
      </p:sp>
      <p:pic>
        <p:nvPicPr>
          <p:cNvPr id="303" name="Picture 62" descr="Picture 62"/>
          <p:cNvPicPr>
            <a:picLocks noChangeAspect="1"/>
          </p:cNvPicPr>
          <p:nvPr/>
        </p:nvPicPr>
        <p:blipFill>
          <a:blip r:embed="rId3">
            <a:alphaModFix amt="50000"/>
            <a:extLst/>
          </a:blip>
          <a:stretch>
            <a:fillRect/>
          </a:stretch>
        </p:blipFill>
        <p:spPr>
          <a:xfrm>
            <a:off x="337930" y="390266"/>
            <a:ext cx="11549271" cy="6129804"/>
          </a:xfrm>
          <a:prstGeom prst="rect">
            <a:avLst/>
          </a:prstGeom>
          <a:ln w="12700">
            <a:miter lim="400000"/>
          </a:ln>
        </p:spPr>
      </p:pic>
      <p:sp>
        <p:nvSpPr>
          <p:cNvPr id="304" name="Rectangle 2"/>
          <p:cNvSpPr txBox="1"/>
          <p:nvPr/>
        </p:nvSpPr>
        <p:spPr>
          <a:xfrm>
            <a:off x="484959" y="760847"/>
            <a:ext cx="5656175" cy="77964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5400">
                <a:ln w="3175" cap="flat">
                  <a:solidFill>
                    <a:srgbClr val="002060"/>
                  </a:solidFill>
                  <a:prstDash val="solid"/>
                  <a:round/>
                </a:ln>
                <a:solidFill>
                  <a:srgbClr val="002060"/>
                </a:solidFill>
                <a:effectLst>
                  <a:outerShdw sx="100000" sy="100000" kx="0" ky="0" algn="b" rotWithShape="0" blurRad="38100" dist="25400" dir="5400000">
                    <a:srgbClr val="6E747A">
                      <a:alpha val="43000"/>
                    </a:srgbClr>
                  </a:outerShdw>
                </a:effectLst>
                <a:latin typeface="Rockwell Bold"/>
                <a:ea typeface="Rockwell Bold"/>
                <a:cs typeface="Rockwell Bold"/>
                <a:sym typeface="Rockwell Bold"/>
              </a:defRPr>
            </a:lvl1pPr>
          </a:lstStyle>
          <a:p>
            <a:pPr/>
            <a:r>
              <a:t>Sessions Goals:</a:t>
            </a:r>
          </a:p>
        </p:txBody>
      </p:sp>
      <p:sp>
        <p:nvSpPr>
          <p:cNvPr id="305" name="TextBox 66"/>
          <p:cNvSpPr txBox="1"/>
          <p:nvPr/>
        </p:nvSpPr>
        <p:spPr>
          <a:xfrm>
            <a:off x="775391" y="1916522"/>
            <a:ext cx="10668925" cy="24230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buSzPct val="100000"/>
              <a:buChar char="❖"/>
              <a:defRPr sz="3200">
                <a:solidFill>
                  <a:srgbClr val="002060"/>
                </a:solidFill>
                <a:effectLst>
                  <a:outerShdw sx="100000" sy="100000" kx="0" ky="0" algn="b" rotWithShape="0" blurRad="38100" dist="19050" dir="2700000">
                    <a:srgbClr val="000000">
                      <a:alpha val="40000"/>
                    </a:srgbClr>
                  </a:outerShdw>
                </a:effectLst>
                <a:latin typeface="Rockwell Bold"/>
                <a:ea typeface="Rockwell Bold"/>
                <a:cs typeface="Rockwell Bold"/>
                <a:sym typeface="Rockwell Bold"/>
              </a:defRPr>
            </a:pPr>
            <a:r>
              <a:t>Why Partnerships – </a:t>
            </a:r>
          </a:p>
          <a:p>
            <a:pPr algn="ctr">
              <a:defRPr sz="3200">
                <a:solidFill>
                  <a:srgbClr val="002060"/>
                </a:solidFill>
                <a:effectLst>
                  <a:outerShdw sx="100000" sy="100000" kx="0" ky="0" algn="b" rotWithShape="0" blurRad="38100" dist="19050" dir="2700000">
                    <a:srgbClr val="000000">
                      <a:alpha val="40000"/>
                    </a:srgbClr>
                  </a:outerShdw>
                </a:effectLst>
                <a:latin typeface="Rockwell Bold"/>
                <a:ea typeface="Rockwell Bold"/>
                <a:cs typeface="Rockwell Bold"/>
                <a:sym typeface="Rockwell Bold"/>
              </a:defRPr>
            </a:pPr>
            <a:r>
              <a:t>The Benefit/Impact of Good Partnerships</a:t>
            </a:r>
          </a:p>
          <a:p>
            <a:pPr algn="ctr">
              <a:defRPr sz="3200">
                <a:solidFill>
                  <a:srgbClr val="002060"/>
                </a:solidFill>
                <a:effectLst>
                  <a:outerShdw sx="100000" sy="100000" kx="0" ky="0" algn="b" rotWithShape="0" blurRad="38100" dist="19050" dir="2700000">
                    <a:srgbClr val="000000">
                      <a:alpha val="40000"/>
                    </a:srgbClr>
                  </a:outerShdw>
                </a:effectLst>
                <a:latin typeface="Rockwell Bold"/>
                <a:ea typeface="Rockwell Bold"/>
                <a:cs typeface="Rockwell Bold"/>
                <a:sym typeface="Rockwell Bold"/>
              </a:defRPr>
            </a:pPr>
          </a:p>
          <a:p>
            <a:pPr marL="457200" indent="-457200">
              <a:buSzPct val="100000"/>
              <a:buChar char="❖"/>
              <a:defRPr sz="3200">
                <a:solidFill>
                  <a:srgbClr val="002060"/>
                </a:solidFill>
                <a:effectLst>
                  <a:outerShdw sx="100000" sy="100000" kx="0" ky="0" algn="b" rotWithShape="0" blurRad="38100" dist="19050" dir="2700000">
                    <a:srgbClr val="000000">
                      <a:alpha val="40000"/>
                    </a:srgbClr>
                  </a:outerShdw>
                </a:effectLst>
                <a:latin typeface="Rockwell Bold"/>
                <a:ea typeface="Rockwell Bold"/>
                <a:cs typeface="Rockwell Bold"/>
                <a:sym typeface="Rockwell Bold"/>
              </a:defRPr>
            </a:pPr>
            <a:r>
              <a:t>Components to Consider when Developing Partnerships </a:t>
            </a:r>
          </a:p>
        </p:txBody>
      </p:sp>
      <p:pic>
        <p:nvPicPr>
          <p:cNvPr id="306" name="Picture 3" descr="Picture 3"/>
          <p:cNvPicPr>
            <a:picLocks noChangeAspect="1"/>
          </p:cNvPicPr>
          <p:nvPr/>
        </p:nvPicPr>
        <p:blipFill>
          <a:blip r:embed="rId4">
            <a:extLst/>
          </a:blip>
          <a:stretch>
            <a:fillRect/>
          </a:stretch>
        </p:blipFill>
        <p:spPr>
          <a:xfrm>
            <a:off x="8440381" y="408974"/>
            <a:ext cx="3413689" cy="70374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05">
                                            <p:bg/>
                                          </p:spTgt>
                                        </p:tgtEl>
                                        <p:attrNameLst>
                                          <p:attrName>style.visibility</p:attrName>
                                        </p:attrNameLst>
                                      </p:cBhvr>
                                      <p:to>
                                        <p:strVal val="visible"/>
                                      </p:to>
                                    </p:set>
                                    <p:animEffect filter="wipe(left)" transition="in">
                                      <p:cBhvr>
                                        <p:cTn id="7" dur="500"/>
                                        <p:tgtEl>
                                          <p:spTgt spid="30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5">
                                            <p:txEl>
                                              <p:pRg st="0" end="0"/>
                                            </p:txEl>
                                          </p:spTgt>
                                        </p:tgtEl>
                                        <p:attrNameLst>
                                          <p:attrName>style.visibility</p:attrName>
                                        </p:attrNameLst>
                                      </p:cBhvr>
                                      <p:to>
                                        <p:strVal val="visible"/>
                                      </p:to>
                                    </p:set>
                                    <p:animEffect filter="wipe(left)" transition="in">
                                      <p:cBhvr>
                                        <p:cTn id="10" dur="500"/>
                                        <p:tgtEl>
                                          <p:spTgt spid="305">
                                            <p:txEl>
                                              <p:pRg st="0" end="0"/>
                                            </p:txEl>
                                          </p:spTgt>
                                        </p:tgtEl>
                                      </p:cBhvr>
                                    </p:animEffect>
                                  </p:childTnLst>
                                </p:cTn>
                              </p:par>
                            </p:childTnLst>
                          </p:cTn>
                        </p:par>
                        <p:par>
                          <p:cTn id="11" fill="hold">
                            <p:stCondLst>
                              <p:cond delay="500"/>
                            </p:stCondLst>
                            <p:childTnLst>
                              <p:par>
                                <p:cTn id="12" presetClass="entr" nodeType="afterEffect" presetSubtype="8" presetID="22" grpId="1" fill="hold">
                                  <p:stCondLst>
                                    <p:cond delay="0"/>
                                  </p:stCondLst>
                                  <p:iterate type="el" backwards="0">
                                    <p:tmAbs val="0"/>
                                  </p:iterate>
                                  <p:childTnLst>
                                    <p:set>
                                      <p:cBhvr>
                                        <p:cTn id="13" fill="hold"/>
                                        <p:tgtEl>
                                          <p:spTgt spid="305">
                                            <p:txEl>
                                              <p:pRg st="1" end="1"/>
                                            </p:txEl>
                                          </p:spTgt>
                                        </p:tgtEl>
                                        <p:attrNameLst>
                                          <p:attrName>style.visibility</p:attrName>
                                        </p:attrNameLst>
                                      </p:cBhvr>
                                      <p:to>
                                        <p:strVal val="visible"/>
                                      </p:to>
                                    </p:set>
                                    <p:animEffect filter="wipe(left)" transition="in">
                                      <p:cBhvr>
                                        <p:cTn id="14" dur="500"/>
                                        <p:tgtEl>
                                          <p:spTgt spid="305">
                                            <p:txEl>
                                              <p:pRg st="1" end="1"/>
                                            </p:txEl>
                                          </p:spTgt>
                                        </p:tgtEl>
                                      </p:cBhvr>
                                    </p:animEffect>
                                  </p:childTnLst>
                                </p:cTn>
                              </p:par>
                            </p:childTnLst>
                          </p:cTn>
                        </p:par>
                        <p:par>
                          <p:cTn id="15" fill="hold">
                            <p:stCondLst>
                              <p:cond delay="1000"/>
                            </p:stCondLst>
                            <p:childTnLst>
                              <p:par>
                                <p:cTn id="16" presetClass="entr" nodeType="afterEffect" presetSubtype="8" presetID="22" grpId="1" fill="hold">
                                  <p:stCondLst>
                                    <p:cond delay="0"/>
                                  </p:stCondLst>
                                  <p:iterate type="el" backwards="0">
                                    <p:tmAbs val="0"/>
                                  </p:iterate>
                                  <p:childTnLst>
                                    <p:set>
                                      <p:cBhvr>
                                        <p:cTn id="17" fill="hold"/>
                                        <p:tgtEl>
                                          <p:spTgt spid="305">
                                            <p:txEl>
                                              <p:pRg st="2" end="2"/>
                                            </p:txEl>
                                          </p:spTgt>
                                        </p:tgtEl>
                                        <p:attrNameLst>
                                          <p:attrName>style.visibility</p:attrName>
                                        </p:attrNameLst>
                                      </p:cBhvr>
                                      <p:to>
                                        <p:strVal val="visible"/>
                                      </p:to>
                                    </p:set>
                                    <p:animEffect filter="wipe(left)" transition="in">
                                      <p:cBhvr>
                                        <p:cTn id="18" dur="500"/>
                                        <p:tgtEl>
                                          <p:spTgt spid="305">
                                            <p:txEl>
                                              <p:pRg st="2" end="2"/>
                                            </p:txEl>
                                          </p:spTgt>
                                        </p:tgtEl>
                                      </p:cBhvr>
                                    </p:animEffect>
                                  </p:childTnLst>
                                </p:cTn>
                              </p:par>
                            </p:childTnLst>
                          </p:cTn>
                        </p:par>
                        <p:par>
                          <p:cTn id="19" fill="hold">
                            <p:stCondLst>
                              <p:cond delay="1500"/>
                            </p:stCondLst>
                            <p:childTnLst>
                              <p:par>
                                <p:cTn id="20" presetClass="entr" nodeType="afterEffect" presetSubtype="8" presetID="22" grpId="1" fill="hold">
                                  <p:stCondLst>
                                    <p:cond delay="0"/>
                                  </p:stCondLst>
                                  <p:iterate type="el" backwards="0">
                                    <p:tmAbs val="0"/>
                                  </p:iterate>
                                  <p:childTnLst>
                                    <p:set>
                                      <p:cBhvr>
                                        <p:cTn id="21" fill="hold"/>
                                        <p:tgtEl>
                                          <p:spTgt spid="305">
                                            <p:txEl>
                                              <p:pRg st="3" end="3"/>
                                            </p:txEl>
                                          </p:spTgt>
                                        </p:tgtEl>
                                        <p:attrNameLst>
                                          <p:attrName>style.visibility</p:attrName>
                                        </p:attrNameLst>
                                      </p:cBhvr>
                                      <p:to>
                                        <p:strVal val="visible"/>
                                      </p:to>
                                    </p:set>
                                    <p:animEffect filter="wipe(left)" transition="in">
                                      <p:cBhvr>
                                        <p:cTn id="22" dur="500"/>
                                        <p:tgtEl>
                                          <p:spTgt spid="30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5"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4"/>
            </a:gs>
            <a:gs pos="12000">
              <a:srgbClr val="002060"/>
            </a:gs>
            <a:gs pos="86000">
              <a:srgbClr val="ABC0E4"/>
            </a:gs>
            <a:gs pos="90000">
              <a:srgbClr val="ABC0E4"/>
            </a:gs>
            <a:gs pos="100000">
              <a:srgbClr val="C7D5ED"/>
            </a:gs>
          </a:gsLst>
          <a:lin ang="2700000" scaled="0"/>
        </a:gradFill>
      </p:bgPr>
    </p:bg>
    <p:spTree>
      <p:nvGrpSpPr>
        <p:cNvPr id="1" name=""/>
        <p:cNvGrpSpPr/>
        <p:nvPr/>
      </p:nvGrpSpPr>
      <p:grpSpPr>
        <a:xfrm>
          <a:off x="0" y="0"/>
          <a:ext cx="0" cy="0"/>
          <a:chOff x="0" y="0"/>
          <a:chExt cx="0" cy="0"/>
        </a:xfrm>
      </p:grpSpPr>
      <p:grpSp>
        <p:nvGrpSpPr>
          <p:cNvPr id="615" name="Rectangle 1"/>
          <p:cNvGrpSpPr/>
          <p:nvPr/>
        </p:nvGrpSpPr>
        <p:grpSpPr>
          <a:xfrm>
            <a:off x="5242170" y="2085818"/>
            <a:ext cx="6492631" cy="3522504"/>
            <a:chOff x="0" y="0"/>
            <a:chExt cx="6492629" cy="3522502"/>
          </a:xfrm>
        </p:grpSpPr>
        <p:sp>
          <p:nvSpPr>
            <p:cNvPr id="613" name="Rectangle"/>
            <p:cNvSpPr/>
            <p:nvPr/>
          </p:nvSpPr>
          <p:spPr>
            <a:xfrm>
              <a:off x="-1" y="-1"/>
              <a:ext cx="6492631" cy="3522504"/>
            </a:xfrm>
            <a:prstGeom prst="rect">
              <a:avLst/>
            </a:prstGeom>
            <a:solidFill>
              <a:schemeClr val="accent4"/>
            </a:solidFill>
            <a:ln w="15875" cap="flat">
              <a:solidFill>
                <a:srgbClr val="1D3053"/>
              </a:solidFill>
              <a:prstDash val="solid"/>
              <a:round/>
            </a:ln>
            <a:effectLst/>
          </p:spPr>
          <p:txBody>
            <a:bodyPr wrap="square" lIns="45719" tIns="45719" rIns="45719" bIns="45719" numCol="1" anchor="ctr">
              <a:noAutofit/>
            </a:bodyPr>
            <a:lstStyle/>
            <a:p>
              <a:pPr algn="ctr">
                <a:defRPr>
                  <a:solidFill>
                    <a:srgbClr val="FFFFFF"/>
                  </a:solidFill>
                </a:defRPr>
              </a:pPr>
            </a:p>
          </p:txBody>
        </p:sp>
        <p:sp>
          <p:nvSpPr>
            <p:cNvPr id="614" name="Identify an action you are going to take as a Leader to…"/>
            <p:cNvSpPr txBox="1"/>
            <p:nvPr/>
          </p:nvSpPr>
          <p:spPr>
            <a:xfrm>
              <a:off x="53657" y="425265"/>
              <a:ext cx="6385315" cy="26719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sz="4400">
                  <a:solidFill>
                    <a:srgbClr val="002060"/>
                  </a:solidFill>
                </a:defRPr>
              </a:pPr>
              <a:r>
                <a:t>Identify an action you are going to take as a </a:t>
              </a:r>
              <a:r>
                <a:rPr>
                  <a:latin typeface="Rockwell Bold"/>
                  <a:ea typeface="Rockwell Bold"/>
                  <a:cs typeface="Rockwell Bold"/>
                  <a:sym typeface="Rockwell Bold"/>
                </a:rPr>
                <a:t>Leader to </a:t>
              </a:r>
              <a:endParaRPr>
                <a:solidFill>
                  <a:srgbClr val="FFFFFF"/>
                </a:solidFill>
              </a:endParaRPr>
            </a:p>
            <a:p>
              <a:pPr algn="ctr">
                <a:defRPr sz="4400">
                  <a:solidFill>
                    <a:srgbClr val="002060"/>
                  </a:solidFill>
                  <a:latin typeface="Rockwell Bold"/>
                  <a:ea typeface="Rockwell Bold"/>
                  <a:cs typeface="Rockwell Bold"/>
                  <a:sym typeface="Rockwell Bold"/>
                </a:defRPr>
              </a:pPr>
              <a:r>
                <a:t>Build Partnerships</a:t>
              </a:r>
            </a:p>
          </p:txBody>
        </p:sp>
      </p:grpSp>
      <p:sp>
        <p:nvSpPr>
          <p:cNvPr id="616" name="TextBox 8"/>
          <p:cNvSpPr txBox="1"/>
          <p:nvPr/>
        </p:nvSpPr>
        <p:spPr>
          <a:xfrm>
            <a:off x="48794" y="2459503"/>
            <a:ext cx="3701197" cy="17676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6000">
                <a:solidFill>
                  <a:srgbClr val="FFFFFF"/>
                </a:solidFill>
                <a:latin typeface="Rockwell Bold"/>
                <a:ea typeface="Rockwell Bold"/>
                <a:cs typeface="Rockwell Bold"/>
                <a:sym typeface="Rockwell Bold"/>
              </a:defRPr>
            </a:lvl1pPr>
          </a:lstStyle>
          <a:p>
            <a:pPr/>
            <a:r>
              <a:t>Call to Action</a:t>
            </a:r>
          </a:p>
        </p:txBody>
      </p:sp>
      <p:sp>
        <p:nvSpPr>
          <p:cNvPr id="617" name="TextBox 15"/>
          <p:cNvSpPr txBox="1"/>
          <p:nvPr/>
        </p:nvSpPr>
        <p:spPr>
          <a:xfrm>
            <a:off x="456481" y="533718"/>
            <a:ext cx="11628823" cy="7060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4800">
                <a:solidFill>
                  <a:srgbClr val="FFFFFF"/>
                </a:solidFill>
              </a:defRPr>
            </a:lvl1pPr>
          </a:lstStyle>
          <a:p>
            <a:pPr/>
            <a:r>
              <a:t>Leaders Build Partnerships</a:t>
            </a:r>
          </a:p>
        </p:txBody>
      </p:sp>
      <p:pic>
        <p:nvPicPr>
          <p:cNvPr id="618" name="Picture 17" descr="Picture 17"/>
          <p:cNvPicPr>
            <a:picLocks noChangeAspect="1"/>
          </p:cNvPicPr>
          <p:nvPr/>
        </p:nvPicPr>
        <p:blipFill>
          <a:blip r:embed="rId3">
            <a:extLst/>
          </a:blip>
          <a:stretch>
            <a:fillRect/>
          </a:stretch>
        </p:blipFill>
        <p:spPr>
          <a:xfrm>
            <a:off x="1026722" y="4398495"/>
            <a:ext cx="1745340" cy="1309006"/>
          </a:xfrm>
          <a:prstGeom prst="rect">
            <a:avLst/>
          </a:prstGeom>
          <a:ln w="12700">
            <a:miter lim="400000"/>
          </a:ln>
        </p:spPr>
      </p:pic>
      <p:sp>
        <p:nvSpPr>
          <p:cNvPr id="619" name="Right Arrow 18"/>
          <p:cNvSpPr/>
          <p:nvPr/>
        </p:nvSpPr>
        <p:spPr>
          <a:xfrm>
            <a:off x="3364050" y="3565976"/>
            <a:ext cx="1584961" cy="693575"/>
          </a:xfrm>
          <a:prstGeom prst="rightArrow">
            <a:avLst>
              <a:gd name="adj1" fmla="val 50000"/>
              <a:gd name="adj2" fmla="val 50000"/>
            </a:avLst>
          </a:prstGeom>
          <a:solidFill>
            <a:srgbClr val="FFFFFF"/>
          </a:solidFill>
          <a:ln w="15875">
            <a:solidFill>
              <a:srgbClr val="1D3053"/>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616"/>
                                        </p:tgtEl>
                                        <p:attrNameLst>
                                          <p:attrName>style.visibility</p:attrName>
                                        </p:attrNameLst>
                                      </p:cBhvr>
                                      <p:to>
                                        <p:strVal val="visible"/>
                                      </p:to>
                                    </p:set>
                                    <p:animEffect filter="wipe(up)" transition="in">
                                      <p:cBhvr>
                                        <p:cTn id="7" dur="500"/>
                                        <p:tgtEl>
                                          <p:spTgt spid="6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6"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2060"/>
        </a:solidFill>
      </p:bgPr>
    </p:bg>
    <p:spTree>
      <p:nvGrpSpPr>
        <p:cNvPr id="1" name=""/>
        <p:cNvGrpSpPr/>
        <p:nvPr/>
      </p:nvGrpSpPr>
      <p:grpSpPr>
        <a:xfrm>
          <a:off x="0" y="0"/>
          <a:ext cx="0" cy="0"/>
          <a:chOff x="0" y="0"/>
          <a:chExt cx="0" cy="0"/>
        </a:xfrm>
      </p:grpSpPr>
      <p:grpSp>
        <p:nvGrpSpPr>
          <p:cNvPr id="644" name="Group 9"/>
          <p:cNvGrpSpPr/>
          <p:nvPr/>
        </p:nvGrpSpPr>
        <p:grpSpPr>
          <a:xfrm>
            <a:off x="4762" y="-1"/>
            <a:ext cx="12161840" cy="6853240"/>
            <a:chOff x="0" y="0"/>
            <a:chExt cx="12161838" cy="6853238"/>
          </a:xfrm>
        </p:grpSpPr>
        <p:sp>
          <p:nvSpPr>
            <p:cNvPr id="623" name="Freeform 5"/>
            <p:cNvSpPr/>
            <p:nvPr/>
          </p:nvSpPr>
          <p:spPr>
            <a:xfrm>
              <a:off x="2406230" y="0"/>
              <a:ext cx="2757909" cy="6843713"/>
            </a:xfrm>
            <a:custGeom>
              <a:avLst/>
              <a:gdLst/>
              <a:ahLst/>
              <a:cxnLst>
                <a:cxn ang="0">
                  <a:pos x="wd2" y="hd2"/>
                </a:cxn>
                <a:cxn ang="5400000">
                  <a:pos x="wd2" y="hd2"/>
                </a:cxn>
                <a:cxn ang="10800000">
                  <a:pos x="wd2" y="hd2"/>
                </a:cxn>
                <a:cxn ang="16200000">
                  <a:pos x="wd2" y="hd2"/>
                </a:cxn>
              </a:cxnLst>
              <a:rect l="0" t="0" r="r" b="b"/>
              <a:pathLst>
                <a:path w="15423" h="21600" fill="norm" stroke="1" extrusionOk="0">
                  <a:moveTo>
                    <a:pt x="15423" y="0"/>
                  </a:moveTo>
                  <a:cubicBezTo>
                    <a:pt x="2617" y="3315"/>
                    <a:pt x="-6177" y="15585"/>
                    <a:pt x="538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624" name="Freeform 6"/>
            <p:cNvSpPr/>
            <p:nvPr/>
          </p:nvSpPr>
          <p:spPr>
            <a:xfrm>
              <a:off x="10621962" y="9525"/>
              <a:ext cx="1539876" cy="555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867" y="11815"/>
                    <a:pt x="7133" y="5169"/>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625" name="Freeform 7"/>
            <p:cNvSpPr/>
            <p:nvPr/>
          </p:nvSpPr>
          <p:spPr>
            <a:xfrm>
              <a:off x="10242550" y="5013325"/>
              <a:ext cx="1919289" cy="1830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806" y="15260"/>
                    <a:pt x="15238" y="796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626" name="Freeform 8"/>
            <p:cNvSpPr/>
            <p:nvPr/>
          </p:nvSpPr>
          <p:spPr>
            <a:xfrm>
              <a:off x="2159639" y="0"/>
              <a:ext cx="2633024" cy="6843713"/>
            </a:xfrm>
            <a:custGeom>
              <a:avLst/>
              <a:gdLst/>
              <a:ahLst/>
              <a:cxnLst>
                <a:cxn ang="0">
                  <a:pos x="wd2" y="hd2"/>
                </a:cxn>
                <a:cxn ang="5400000">
                  <a:pos x="wd2" y="hd2"/>
                </a:cxn>
                <a:cxn ang="10800000">
                  <a:pos x="wd2" y="hd2"/>
                </a:cxn>
                <a:cxn ang="16200000">
                  <a:pos x="wd2" y="hd2"/>
                </a:cxn>
              </a:cxnLst>
              <a:rect l="0" t="0" r="r" b="b"/>
              <a:pathLst>
                <a:path w="15469" h="21600" fill="norm" stroke="1" extrusionOk="0">
                  <a:moveTo>
                    <a:pt x="15469" y="0"/>
                  </a:moveTo>
                  <a:cubicBezTo>
                    <a:pt x="2576" y="3600"/>
                    <a:pt x="-6131" y="15510"/>
                    <a:pt x="5339" y="2160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627" name="Freeform 9"/>
            <p:cNvSpPr/>
            <p:nvPr/>
          </p:nvSpPr>
          <p:spPr>
            <a:xfrm>
              <a:off x="11198225" y="9525"/>
              <a:ext cx="963614" cy="3667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684" y="12904"/>
                    <a:pt x="7235" y="5891"/>
                    <a:pt x="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628" name="Freeform 10"/>
            <p:cNvSpPr/>
            <p:nvPr/>
          </p:nvSpPr>
          <p:spPr>
            <a:xfrm>
              <a:off x="10490200" y="5275263"/>
              <a:ext cx="1666876" cy="1577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92" y="15094"/>
                    <a:pt x="15077" y="7872"/>
                    <a:pt x="21600" y="0"/>
                  </a:cubicBezTo>
                </a:path>
              </a:pathLst>
            </a:custGeom>
            <a:noFill/>
            <a:ln w="9525" cap="flat">
              <a:solidFill>
                <a:srgbClr val="000000">
                  <a:alpha val="20000"/>
                </a:srgbClr>
              </a:solidFill>
              <a:prstDash val="dash"/>
              <a:miter lim="800000"/>
            </a:ln>
            <a:effectLst/>
          </p:spPr>
          <p:txBody>
            <a:bodyPr wrap="square" lIns="45719" tIns="45719" rIns="45719" bIns="45719" numCol="1" anchor="t">
              <a:noAutofit/>
            </a:bodyPr>
            <a:lstStyle/>
            <a:p>
              <a:pPr/>
            </a:p>
          </p:txBody>
        </p:sp>
        <p:sp>
          <p:nvSpPr>
            <p:cNvPr id="629" name="Freeform 11"/>
            <p:cNvSpPr/>
            <p:nvPr/>
          </p:nvSpPr>
          <p:spPr>
            <a:xfrm>
              <a:off x="2023292" y="0"/>
              <a:ext cx="2594747" cy="6843713"/>
            </a:xfrm>
            <a:custGeom>
              <a:avLst/>
              <a:gdLst/>
              <a:ahLst/>
              <a:cxnLst>
                <a:cxn ang="0">
                  <a:pos x="wd2" y="hd2"/>
                </a:cxn>
                <a:cxn ang="5400000">
                  <a:pos x="wd2" y="hd2"/>
                </a:cxn>
                <a:cxn ang="10800000">
                  <a:pos x="wd2" y="hd2"/>
                </a:cxn>
                <a:cxn ang="16200000">
                  <a:pos x="wd2" y="hd2"/>
                </a:cxn>
              </a:cxnLst>
              <a:rect l="0" t="0" r="r" b="b"/>
              <a:pathLst>
                <a:path w="15478" h="21600" fill="norm" stroke="1" extrusionOk="0">
                  <a:moveTo>
                    <a:pt x="15478" y="0"/>
                  </a:moveTo>
                  <a:cubicBezTo>
                    <a:pt x="2609" y="3675"/>
                    <a:pt x="-6122" y="15495"/>
                    <a:pt x="5302"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630" name="Freeform 12"/>
            <p:cNvSpPr/>
            <p:nvPr/>
          </p:nvSpPr>
          <p:spPr>
            <a:xfrm>
              <a:off x="11496675" y="9525"/>
              <a:ext cx="665164" cy="257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657" y="13600"/>
                    <a:pt x="7406" y="6400"/>
                    <a:pt x="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631" name="Freeform 13"/>
            <p:cNvSpPr/>
            <p:nvPr/>
          </p:nvSpPr>
          <p:spPr>
            <a:xfrm>
              <a:off x="10636250" y="5408613"/>
              <a:ext cx="1525589" cy="1435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71" y="15020"/>
                    <a:pt x="15006" y="7796"/>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632" name="Freeform 14"/>
            <p:cNvSpPr/>
            <p:nvPr/>
          </p:nvSpPr>
          <p:spPr>
            <a:xfrm>
              <a:off x="1889105" y="0"/>
              <a:ext cx="2352696" cy="6843713"/>
            </a:xfrm>
            <a:custGeom>
              <a:avLst/>
              <a:gdLst/>
              <a:ahLst/>
              <a:cxnLst>
                <a:cxn ang="0">
                  <a:pos x="wd2" y="hd2"/>
                </a:cxn>
                <a:cxn ang="5400000">
                  <a:pos x="wd2" y="hd2"/>
                </a:cxn>
                <a:cxn ang="10800000">
                  <a:pos x="wd2" y="hd2"/>
                </a:cxn>
                <a:cxn ang="16200000">
                  <a:pos x="wd2" y="hd2"/>
                </a:cxn>
              </a:cxnLst>
              <a:rect l="0" t="0" r="r" b="b"/>
              <a:pathLst>
                <a:path w="15661" h="21600" fill="norm" stroke="1" extrusionOk="0">
                  <a:moveTo>
                    <a:pt x="15661" y="0"/>
                  </a:moveTo>
                  <a:cubicBezTo>
                    <a:pt x="2220" y="3840"/>
                    <a:pt x="-5939" y="15615"/>
                    <a:pt x="5288"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633" name="Freeform 15"/>
            <p:cNvSpPr/>
            <p:nvPr/>
          </p:nvSpPr>
          <p:spPr>
            <a:xfrm>
              <a:off x="10798175" y="5518150"/>
              <a:ext cx="1363664" cy="1325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01" y="14942"/>
                    <a:pt x="14902" y="774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634" name="Freeform 16"/>
            <p:cNvSpPr/>
            <p:nvPr/>
          </p:nvSpPr>
          <p:spPr>
            <a:xfrm>
              <a:off x="1748561" y="0"/>
              <a:ext cx="2366240" cy="6843713"/>
            </a:xfrm>
            <a:custGeom>
              <a:avLst/>
              <a:gdLst/>
              <a:ahLst/>
              <a:cxnLst>
                <a:cxn ang="0">
                  <a:pos x="wd2" y="hd2"/>
                </a:cxn>
                <a:cxn ang="5400000">
                  <a:pos x="wd2" y="hd2"/>
                </a:cxn>
                <a:cxn ang="10800000">
                  <a:pos x="wd2" y="hd2"/>
                </a:cxn>
                <a:cxn ang="16200000">
                  <a:pos x="wd2" y="hd2"/>
                </a:cxn>
              </a:cxnLst>
              <a:rect l="0" t="0" r="r" b="b"/>
              <a:pathLst>
                <a:path w="15821" h="21600" fill="norm" stroke="1" extrusionOk="0">
                  <a:moveTo>
                    <a:pt x="15821" y="0"/>
                  </a:moveTo>
                  <a:cubicBezTo>
                    <a:pt x="2385" y="3975"/>
                    <a:pt x="-5779" y="15390"/>
                    <a:pt x="4926"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635" name="Freeform 17"/>
            <p:cNvSpPr/>
            <p:nvPr/>
          </p:nvSpPr>
          <p:spPr>
            <a:xfrm>
              <a:off x="10974387" y="5694363"/>
              <a:ext cx="1187451" cy="1149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603" y="14817"/>
                    <a:pt x="14861" y="7587"/>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636" name="Freeform 18"/>
            <p:cNvSpPr/>
            <p:nvPr/>
          </p:nvSpPr>
          <p:spPr>
            <a:xfrm>
              <a:off x="1445051" y="0"/>
              <a:ext cx="2455437" cy="6843713"/>
            </a:xfrm>
            <a:custGeom>
              <a:avLst/>
              <a:gdLst/>
              <a:ahLst/>
              <a:cxnLst>
                <a:cxn ang="0">
                  <a:pos x="wd2" y="hd2"/>
                </a:cxn>
                <a:cxn ang="5400000">
                  <a:pos x="wd2" y="hd2"/>
                </a:cxn>
                <a:cxn ang="10800000">
                  <a:pos x="wd2" y="hd2"/>
                </a:cxn>
                <a:cxn ang="16200000">
                  <a:pos x="wd2" y="hd2"/>
                </a:cxn>
              </a:cxnLst>
              <a:rect l="0" t="0" r="r" b="b"/>
              <a:pathLst>
                <a:path w="15503" h="21600" fill="norm" stroke="1" extrusionOk="0">
                  <a:moveTo>
                    <a:pt x="15503" y="0"/>
                  </a:moveTo>
                  <a:cubicBezTo>
                    <a:pt x="3383" y="4230"/>
                    <a:pt x="-6097" y="15270"/>
                    <a:pt x="4763"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637" name="Freeform 19"/>
            <p:cNvSpPr/>
            <p:nvPr/>
          </p:nvSpPr>
          <p:spPr>
            <a:xfrm>
              <a:off x="11282362" y="6049963"/>
              <a:ext cx="879476" cy="793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356" y="14745"/>
                    <a:pt x="14595" y="7502"/>
                    <a:pt x="21600" y="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638" name="Freeform 20"/>
            <p:cNvSpPr/>
            <p:nvPr/>
          </p:nvSpPr>
          <p:spPr>
            <a:xfrm>
              <a:off x="1106121" y="0"/>
              <a:ext cx="2205404" cy="6843713"/>
            </a:xfrm>
            <a:custGeom>
              <a:avLst/>
              <a:gdLst/>
              <a:ahLst/>
              <a:cxnLst>
                <a:cxn ang="0">
                  <a:pos x="wd2" y="hd2"/>
                </a:cxn>
                <a:cxn ang="5400000">
                  <a:pos x="wd2" y="hd2"/>
                </a:cxn>
                <a:cxn ang="10800000">
                  <a:pos x="wd2" y="hd2"/>
                </a:cxn>
                <a:cxn ang="16200000">
                  <a:pos x="wd2" y="hd2"/>
                </a:cxn>
              </a:cxnLst>
              <a:rect l="0" t="0" r="r" b="b"/>
              <a:pathLst>
                <a:path w="17528" h="21600" fill="norm" stroke="1" extrusionOk="0">
                  <a:moveTo>
                    <a:pt x="17528" y="0"/>
                  </a:moveTo>
                  <a:cubicBezTo>
                    <a:pt x="3971" y="4800"/>
                    <a:pt x="-4072" y="14685"/>
                    <a:pt x="2121" y="21600"/>
                  </a:cubicBezTo>
                </a:path>
              </a:pathLst>
            </a:custGeom>
            <a:noFill/>
            <a:ln w="12700" cap="flat">
              <a:solidFill>
                <a:srgbClr val="000000">
                  <a:alpha val="20000"/>
                </a:srgbClr>
              </a:solidFill>
              <a:prstDash val="dashDot"/>
              <a:miter lim="800000"/>
            </a:ln>
            <a:effectLst/>
          </p:spPr>
          <p:txBody>
            <a:bodyPr wrap="square" lIns="45719" tIns="45719" rIns="45719" bIns="45719" numCol="1" anchor="t">
              <a:noAutofit/>
            </a:bodyPr>
            <a:lstStyle/>
            <a:p>
              <a:pPr/>
            </a:p>
          </p:txBody>
        </p:sp>
        <p:sp>
          <p:nvSpPr>
            <p:cNvPr id="639" name="Freeform 21"/>
            <p:cNvSpPr/>
            <p:nvPr/>
          </p:nvSpPr>
          <p:spPr>
            <a:xfrm>
              <a:off x="840192" y="0"/>
              <a:ext cx="2361797" cy="6843713"/>
            </a:xfrm>
            <a:custGeom>
              <a:avLst/>
              <a:gdLst/>
              <a:ahLst/>
              <a:cxnLst>
                <a:cxn ang="0">
                  <a:pos x="wd2" y="hd2"/>
                </a:cxn>
                <a:cxn ang="5400000">
                  <a:pos x="wd2" y="hd2"/>
                </a:cxn>
                <a:cxn ang="10800000">
                  <a:pos x="wd2" y="hd2"/>
                </a:cxn>
                <a:cxn ang="16200000">
                  <a:pos x="wd2" y="hd2"/>
                </a:cxn>
              </a:cxnLst>
              <a:rect l="0" t="0" r="r" b="b"/>
              <a:pathLst>
                <a:path w="17324" h="21600" fill="norm" stroke="1" extrusionOk="0">
                  <a:moveTo>
                    <a:pt x="17324" y="0"/>
                  </a:moveTo>
                  <a:cubicBezTo>
                    <a:pt x="4364" y="4875"/>
                    <a:pt x="-4276" y="14400"/>
                    <a:pt x="2204" y="21600"/>
                  </a:cubicBezTo>
                </a:path>
              </a:pathLst>
            </a:custGeom>
            <a:noFill/>
            <a:ln w="9525" cap="flat">
              <a:solidFill>
                <a:srgbClr val="000000">
                  <a:alpha val="20000"/>
                </a:srgbClr>
              </a:solidFill>
              <a:prstDash val="lgDash"/>
              <a:miter lim="800000"/>
            </a:ln>
            <a:effectLst/>
          </p:spPr>
          <p:txBody>
            <a:bodyPr wrap="square" lIns="45719" tIns="45719" rIns="45719" bIns="45719" numCol="1" anchor="t">
              <a:noAutofit/>
            </a:bodyPr>
            <a:lstStyle/>
            <a:p>
              <a:pPr/>
            </a:p>
          </p:txBody>
        </p:sp>
        <p:sp>
          <p:nvSpPr>
            <p:cNvPr id="640" name="Freeform 22"/>
            <p:cNvSpPr/>
            <p:nvPr/>
          </p:nvSpPr>
          <p:spPr>
            <a:xfrm>
              <a:off x="19004" y="0"/>
              <a:ext cx="1962195" cy="6843713"/>
            </a:xfrm>
            <a:custGeom>
              <a:avLst/>
              <a:gdLst/>
              <a:ahLst/>
              <a:cxnLst>
                <a:cxn ang="0">
                  <a:pos x="wd2" y="hd2"/>
                </a:cxn>
                <a:cxn ang="5400000">
                  <a:pos x="wd2" y="hd2"/>
                </a:cxn>
                <a:cxn ang="10800000">
                  <a:pos x="wd2" y="hd2"/>
                </a:cxn>
                <a:cxn ang="16200000">
                  <a:pos x="wd2" y="hd2"/>
                </a:cxn>
              </a:cxnLst>
              <a:rect l="0" t="0" r="r" b="b"/>
              <a:pathLst>
                <a:path w="17634" h="21600" fill="norm" stroke="1" extrusionOk="0">
                  <a:moveTo>
                    <a:pt x="17634" y="0"/>
                  </a:moveTo>
                  <a:cubicBezTo>
                    <a:pt x="687" y="5340"/>
                    <a:pt x="-3966" y="14145"/>
                    <a:pt x="3334"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641" name="Freeform 23"/>
            <p:cNvSpPr/>
            <p:nvPr/>
          </p:nvSpPr>
          <p:spPr>
            <a:xfrm>
              <a:off x="9525" y="9524"/>
              <a:ext cx="1771651" cy="31988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0134" y="5873"/>
                    <a:pt x="2953" y="13127"/>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642" name="Freeform 24"/>
            <p:cNvSpPr/>
            <p:nvPr/>
          </p:nvSpPr>
          <p:spPr>
            <a:xfrm>
              <a:off x="0" y="6016625"/>
              <a:ext cx="214313" cy="827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280" y="7324"/>
                    <a:pt x="12480" y="14648"/>
                    <a:pt x="2160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sp>
          <p:nvSpPr>
            <p:cNvPr id="643" name="Freeform 25"/>
            <p:cNvSpPr/>
            <p:nvPr/>
          </p:nvSpPr>
          <p:spPr>
            <a:xfrm>
              <a:off x="9525" y="0"/>
              <a:ext cx="1562101" cy="2228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409" y="6125"/>
                    <a:pt x="4530" y="13264"/>
                    <a:pt x="0" y="21600"/>
                  </a:cubicBezTo>
                </a:path>
              </a:pathLst>
            </a:custGeom>
            <a:noFill/>
            <a:ln w="9525" cap="flat">
              <a:solidFill>
                <a:srgbClr val="000000">
                  <a:alpha val="20000"/>
                </a:srgbClr>
              </a:solidFill>
              <a:prstDash val="solid"/>
              <a:miter lim="800000"/>
            </a:ln>
            <a:effectLst/>
          </p:spPr>
          <p:txBody>
            <a:bodyPr wrap="square" lIns="45719" tIns="45719" rIns="45719" bIns="45719" numCol="1" anchor="t">
              <a:noAutofit/>
            </a:bodyPr>
            <a:lstStyle/>
            <a:p>
              <a:pPr/>
            </a:p>
          </p:txBody>
        </p:sp>
      </p:grpSp>
      <p:sp>
        <p:nvSpPr>
          <p:cNvPr id="645" name="Rectangle 32"/>
          <p:cNvSpPr/>
          <p:nvPr/>
        </p:nvSpPr>
        <p:spPr>
          <a:xfrm>
            <a:off x="477011" y="480060"/>
            <a:ext cx="11237978" cy="5897880"/>
          </a:xfrm>
          <a:prstGeom prst="rect">
            <a:avLst/>
          </a:prstGeom>
          <a:solidFill>
            <a:srgbClr val="FFFFFF"/>
          </a:solidFill>
          <a:ln w="22225">
            <a:solidFill>
              <a:srgbClr val="A6A6A6"/>
            </a:solidFill>
          </a:ln>
          <a:effectLst>
            <a:outerShdw sx="100000" sy="100000" kx="0" ky="0" algn="b" rotWithShape="0" blurRad="76200" dist="0" dir="0">
              <a:srgbClr val="000000">
                <a:alpha val="20000"/>
              </a:srgbClr>
            </a:outerShdw>
          </a:effectLst>
        </p:spPr>
        <p:txBody>
          <a:bodyPr lIns="45719" rIns="45719" anchor="ctr"/>
          <a:lstStyle/>
          <a:p>
            <a:pPr algn="ctr">
              <a:defRPr>
                <a:solidFill>
                  <a:srgbClr val="FFFFFF"/>
                </a:solidFill>
              </a:defRPr>
            </a:pPr>
          </a:p>
        </p:txBody>
      </p:sp>
      <p:sp>
        <p:nvSpPr>
          <p:cNvPr id="646" name="TextBox 4"/>
          <p:cNvSpPr txBox="1"/>
          <p:nvPr/>
        </p:nvSpPr>
        <p:spPr>
          <a:xfrm>
            <a:off x="3159344" y="2512761"/>
            <a:ext cx="5873312" cy="142483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388620">
              <a:spcBef>
                <a:spcPts val="600"/>
              </a:spcBef>
              <a:defRPr sz="4500">
                <a:solidFill>
                  <a:srgbClr val="002060"/>
                </a:solidFill>
                <a:latin typeface="Rockwell Bold"/>
                <a:ea typeface="Rockwell Bold"/>
                <a:cs typeface="Rockwell Bold"/>
                <a:sym typeface="Rockwell Bold"/>
              </a:defRPr>
            </a:pPr>
            <a:r>
              <a:t>Thank you!!</a:t>
            </a:r>
          </a:p>
          <a:p>
            <a:pPr algn="ctr" defTabSz="388620">
              <a:spcBef>
                <a:spcPts val="600"/>
              </a:spcBef>
              <a:defRPr sz="4500">
                <a:solidFill>
                  <a:srgbClr val="002060"/>
                </a:solidFill>
                <a:latin typeface="Rockwell Bold"/>
                <a:ea typeface="Rockwell Bold"/>
                <a:cs typeface="Rockwell Bold"/>
                <a:sym typeface="Rockwell Bold"/>
              </a:defRPr>
            </a:pPr>
            <a:r>
              <a:t>Questions??</a:t>
            </a:r>
          </a:p>
        </p:txBody>
      </p:sp>
      <p:pic>
        <p:nvPicPr>
          <p:cNvPr id="647" name="Picture 1" descr="Picture 1"/>
          <p:cNvPicPr>
            <a:picLocks noChangeAspect="1"/>
          </p:cNvPicPr>
          <p:nvPr/>
        </p:nvPicPr>
        <p:blipFill>
          <a:blip r:embed="rId2">
            <a:extLst/>
          </a:blip>
          <a:stretch>
            <a:fillRect/>
          </a:stretch>
        </p:blipFill>
        <p:spPr>
          <a:xfrm>
            <a:off x="2959100" y="969900"/>
            <a:ext cx="6106841" cy="125895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646"/>
                                        </p:tgtEl>
                                        <p:attrNameLst>
                                          <p:attrName>style.visibility</p:attrName>
                                        </p:attrNameLst>
                                      </p:cBhvr>
                                      <p:to>
                                        <p:strVal val="visible"/>
                                      </p:to>
                                    </p:set>
                                    <p:anim calcmode="lin" valueType="num">
                                      <p:cBhvr>
                                        <p:cTn id="7" dur="500" fill="hold"/>
                                        <p:tgtEl>
                                          <p:spTgt spid="646"/>
                                        </p:tgtEl>
                                        <p:attrNameLst>
                                          <p:attrName>ppt_w</p:attrName>
                                        </p:attrNameLst>
                                      </p:cBhvr>
                                      <p:tavLst>
                                        <p:tav tm="0">
                                          <p:val>
                                            <p:fltVal val="0"/>
                                          </p:val>
                                        </p:tav>
                                        <p:tav tm="100000">
                                          <p:val>
                                            <p:strVal val="#ppt_w"/>
                                          </p:val>
                                        </p:tav>
                                      </p:tavLst>
                                    </p:anim>
                                    <p:anim calcmode="lin" valueType="num">
                                      <p:cBhvr>
                                        <p:cTn id="8" dur="500" fill="hold"/>
                                        <p:tgtEl>
                                          <p:spTgt spid="6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6"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2060"/>
        </a:solidFill>
      </p:bgPr>
    </p:bg>
    <p:spTree>
      <p:nvGrpSpPr>
        <p:cNvPr id="1" name=""/>
        <p:cNvGrpSpPr/>
        <p:nvPr/>
      </p:nvGrpSpPr>
      <p:grpSpPr>
        <a:xfrm>
          <a:off x="0" y="0"/>
          <a:ext cx="0" cy="0"/>
          <a:chOff x="0" y="0"/>
          <a:chExt cx="0" cy="0"/>
        </a:xfrm>
      </p:grpSpPr>
      <p:pic>
        <p:nvPicPr>
          <p:cNvPr id="310" name="Picture 1" descr="Picture 1"/>
          <p:cNvPicPr>
            <a:picLocks noChangeAspect="1"/>
          </p:cNvPicPr>
          <p:nvPr/>
        </p:nvPicPr>
        <p:blipFill>
          <a:blip r:embed="rId2">
            <a:extLst/>
          </a:blip>
          <a:srcRect l="0" t="0" r="0" b="5716"/>
          <a:stretch>
            <a:fillRect/>
          </a:stretch>
        </p:blipFill>
        <p:spPr>
          <a:xfrm>
            <a:off x="681031" y="694321"/>
            <a:ext cx="4451001" cy="2433816"/>
          </a:xfrm>
          <a:prstGeom prst="rect">
            <a:avLst/>
          </a:prstGeom>
          <a:ln w="12700">
            <a:miter lim="400000"/>
          </a:ln>
        </p:spPr>
      </p:pic>
      <p:sp>
        <p:nvSpPr>
          <p:cNvPr id="311" name="Oval 5"/>
          <p:cNvSpPr/>
          <p:nvPr/>
        </p:nvSpPr>
        <p:spPr>
          <a:xfrm>
            <a:off x="6665980" y="3301138"/>
            <a:ext cx="2753533" cy="2836191"/>
          </a:xfrm>
          <a:prstGeom prst="ellipse">
            <a:avLst/>
          </a:prstGeom>
          <a:solidFill>
            <a:srgbClr val="C55A11"/>
          </a:solidFill>
          <a:ln w="15875">
            <a:solidFill>
              <a:srgbClr val="1D3053"/>
            </a:solidFill>
          </a:ln>
        </p:spPr>
        <p:txBody>
          <a:bodyPr lIns="45719" rIns="45719" anchor="ctr"/>
          <a:lstStyle/>
          <a:p>
            <a:pPr algn="ctr">
              <a:defRPr>
                <a:solidFill>
                  <a:srgbClr val="FFFFFF"/>
                </a:solidFill>
              </a:defRPr>
            </a:pPr>
          </a:p>
        </p:txBody>
      </p:sp>
      <p:sp>
        <p:nvSpPr>
          <p:cNvPr id="312" name="Oval 4"/>
          <p:cNvSpPr/>
          <p:nvPr/>
        </p:nvSpPr>
        <p:spPr>
          <a:xfrm>
            <a:off x="9133003" y="3335854"/>
            <a:ext cx="2753533" cy="2836191"/>
          </a:xfrm>
          <a:prstGeom prst="ellipse">
            <a:avLst/>
          </a:prstGeom>
          <a:solidFill>
            <a:srgbClr val="7030A0"/>
          </a:solidFill>
          <a:ln w="15875">
            <a:solidFill>
              <a:srgbClr val="1D3053"/>
            </a:solidFill>
          </a:ln>
        </p:spPr>
        <p:txBody>
          <a:bodyPr lIns="45719" rIns="45719" anchor="ctr"/>
          <a:lstStyle/>
          <a:p>
            <a:pPr algn="ctr">
              <a:defRPr>
                <a:solidFill>
                  <a:srgbClr val="FFFFFF"/>
                </a:solidFill>
              </a:defRPr>
            </a:pPr>
          </a:p>
        </p:txBody>
      </p:sp>
      <p:sp>
        <p:nvSpPr>
          <p:cNvPr id="313" name="Oval 3"/>
          <p:cNvSpPr/>
          <p:nvPr/>
        </p:nvSpPr>
        <p:spPr>
          <a:xfrm>
            <a:off x="6631075" y="1038897"/>
            <a:ext cx="2753533" cy="2836192"/>
          </a:xfrm>
          <a:prstGeom prst="ellipse">
            <a:avLst/>
          </a:prstGeom>
          <a:solidFill>
            <a:srgbClr val="C00000">
              <a:alpha val="75000"/>
            </a:srgbClr>
          </a:solidFill>
          <a:ln w="15875">
            <a:solidFill>
              <a:srgbClr val="1D3053"/>
            </a:solidFill>
          </a:ln>
        </p:spPr>
        <p:txBody>
          <a:bodyPr lIns="45719" rIns="45719" anchor="ctr"/>
          <a:lstStyle/>
          <a:p>
            <a:pPr algn="ctr">
              <a:defRPr>
                <a:solidFill>
                  <a:srgbClr val="FFFFFF"/>
                </a:solidFill>
              </a:defRPr>
            </a:pPr>
          </a:p>
        </p:txBody>
      </p:sp>
      <p:sp>
        <p:nvSpPr>
          <p:cNvPr id="314" name="TextBox 27"/>
          <p:cNvSpPr txBox="1"/>
          <p:nvPr/>
        </p:nvSpPr>
        <p:spPr>
          <a:xfrm>
            <a:off x="8693133" y="1856228"/>
            <a:ext cx="3633274" cy="828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FFFFFF"/>
                </a:solidFill>
                <a:latin typeface="Open Sans"/>
                <a:ea typeface="Open Sans"/>
                <a:cs typeface="Open Sans"/>
                <a:sym typeface="Open Sans"/>
              </a:defRPr>
            </a:pPr>
            <a:r>
              <a:t>Expand </a:t>
            </a:r>
          </a:p>
          <a:p>
            <a:pPr algn="ctr">
              <a:defRPr sz="2400">
                <a:solidFill>
                  <a:srgbClr val="FFFFFF"/>
                </a:solidFill>
                <a:latin typeface="Open Sans"/>
                <a:ea typeface="Open Sans"/>
                <a:cs typeface="Open Sans"/>
                <a:sym typeface="Open Sans"/>
              </a:defRPr>
            </a:pPr>
            <a:r>
              <a:t>our reach</a:t>
            </a:r>
          </a:p>
        </p:txBody>
      </p:sp>
      <p:sp>
        <p:nvSpPr>
          <p:cNvPr id="315" name="TextBox 30"/>
          <p:cNvSpPr txBox="1"/>
          <p:nvPr/>
        </p:nvSpPr>
        <p:spPr>
          <a:xfrm>
            <a:off x="6578085" y="1856229"/>
            <a:ext cx="2702095" cy="828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FFFFFF"/>
                </a:solidFill>
                <a:latin typeface="Open Sans"/>
                <a:ea typeface="Open Sans"/>
                <a:cs typeface="Open Sans"/>
                <a:sym typeface="Open Sans"/>
              </a:defRPr>
            </a:pPr>
            <a:r>
              <a:t>Increase </a:t>
            </a:r>
          </a:p>
          <a:p>
            <a:pPr algn="ctr">
              <a:defRPr sz="2400">
                <a:solidFill>
                  <a:srgbClr val="FFFFFF"/>
                </a:solidFill>
                <a:latin typeface="Open Sans"/>
                <a:ea typeface="Open Sans"/>
                <a:cs typeface="Open Sans"/>
                <a:sym typeface="Open Sans"/>
              </a:defRPr>
            </a:pPr>
            <a:r>
              <a:t>our impact</a:t>
            </a:r>
          </a:p>
        </p:txBody>
      </p:sp>
      <p:sp>
        <p:nvSpPr>
          <p:cNvPr id="316" name="TextBox 31"/>
          <p:cNvSpPr txBox="1"/>
          <p:nvPr/>
        </p:nvSpPr>
        <p:spPr>
          <a:xfrm>
            <a:off x="6644331" y="4047942"/>
            <a:ext cx="2702096" cy="1196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FFFFFF"/>
                </a:solidFill>
                <a:latin typeface="Open Sans"/>
                <a:ea typeface="Open Sans"/>
                <a:cs typeface="Open Sans"/>
                <a:sym typeface="Open Sans"/>
              </a:defRPr>
            </a:pPr>
            <a:r>
              <a:t>Enhance</a:t>
            </a:r>
          </a:p>
          <a:p>
            <a:pPr algn="ctr">
              <a:defRPr sz="2400">
                <a:solidFill>
                  <a:srgbClr val="FFFFFF"/>
                </a:solidFill>
                <a:latin typeface="Open Sans"/>
                <a:ea typeface="Open Sans"/>
                <a:cs typeface="Open Sans"/>
                <a:sym typeface="Open Sans"/>
              </a:defRPr>
            </a:pPr>
            <a:r>
              <a:t>participant</a:t>
            </a:r>
          </a:p>
          <a:p>
            <a:pPr algn="ctr">
              <a:defRPr sz="2400">
                <a:solidFill>
                  <a:srgbClr val="FFFFFF"/>
                </a:solidFill>
                <a:latin typeface="Open Sans"/>
                <a:ea typeface="Open Sans"/>
                <a:cs typeface="Open Sans"/>
                <a:sym typeface="Open Sans"/>
              </a:defRPr>
            </a:pPr>
            <a:r>
              <a:t>engagement</a:t>
            </a:r>
          </a:p>
        </p:txBody>
      </p:sp>
      <p:sp>
        <p:nvSpPr>
          <p:cNvPr id="317" name="TextBox 32"/>
          <p:cNvSpPr txBox="1"/>
          <p:nvPr/>
        </p:nvSpPr>
        <p:spPr>
          <a:xfrm>
            <a:off x="9158722" y="4057536"/>
            <a:ext cx="2702095" cy="1196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FFFFFF"/>
                </a:solidFill>
                <a:latin typeface="Open Sans"/>
                <a:ea typeface="Open Sans"/>
                <a:cs typeface="Open Sans"/>
                <a:sym typeface="Open Sans"/>
              </a:defRPr>
            </a:pPr>
            <a:r>
              <a:t>Increase </a:t>
            </a:r>
          </a:p>
          <a:p>
            <a:pPr algn="ctr">
              <a:defRPr sz="2400">
                <a:solidFill>
                  <a:srgbClr val="FFFFFF"/>
                </a:solidFill>
                <a:latin typeface="Open Sans"/>
                <a:ea typeface="Open Sans"/>
                <a:cs typeface="Open Sans"/>
                <a:sym typeface="Open Sans"/>
              </a:defRPr>
            </a:pPr>
            <a:r>
              <a:t>our ability </a:t>
            </a:r>
            <a:br/>
            <a:r>
              <a:t>to adapt</a:t>
            </a:r>
          </a:p>
        </p:txBody>
      </p:sp>
      <p:grpSp>
        <p:nvGrpSpPr>
          <p:cNvPr id="320" name="Rectangle 33"/>
          <p:cNvGrpSpPr/>
          <p:nvPr/>
        </p:nvGrpSpPr>
        <p:grpSpPr>
          <a:xfrm>
            <a:off x="671030" y="3128136"/>
            <a:ext cx="4451001" cy="3288410"/>
            <a:chOff x="0" y="0"/>
            <a:chExt cx="4451000" cy="3288409"/>
          </a:xfrm>
        </p:grpSpPr>
        <p:sp>
          <p:nvSpPr>
            <p:cNvPr id="318" name="Rectangle"/>
            <p:cNvSpPr/>
            <p:nvPr/>
          </p:nvSpPr>
          <p:spPr>
            <a:xfrm>
              <a:off x="-1" y="0"/>
              <a:ext cx="4451002" cy="3288410"/>
            </a:xfrm>
            <a:prstGeom prst="rect">
              <a:avLst/>
            </a:prstGeom>
            <a:solidFill>
              <a:srgbClr val="FFFFFF"/>
            </a:solidFill>
            <a:ln w="15875" cap="flat">
              <a:solidFill>
                <a:srgbClr val="1D3053"/>
              </a:solidFill>
              <a:prstDash val="solid"/>
              <a:round/>
            </a:ln>
            <a:effectLst/>
          </p:spPr>
          <p:txBody>
            <a:bodyPr wrap="square" lIns="45719" tIns="45719" rIns="45719" bIns="45719" numCol="1" anchor="ctr">
              <a:noAutofit/>
            </a:bodyPr>
            <a:lstStyle/>
            <a:p>
              <a:pPr algn="ctr">
                <a:defRPr b="1" sz="2400">
                  <a:solidFill>
                    <a:srgbClr val="FFFFFF"/>
                  </a:solidFill>
                  <a:latin typeface="Open Sans"/>
                  <a:ea typeface="Open Sans"/>
                  <a:cs typeface="Open Sans"/>
                  <a:sym typeface="Open Sans"/>
                </a:defRPr>
              </a:pPr>
            </a:p>
          </p:txBody>
        </p:sp>
        <p:sp>
          <p:nvSpPr>
            <p:cNvPr id="319" name="Together, we see a world where people unite and take action…"/>
            <p:cNvSpPr txBox="1"/>
            <p:nvPr/>
          </p:nvSpPr>
          <p:spPr>
            <a:xfrm>
              <a:off x="53657" y="499934"/>
              <a:ext cx="4343686" cy="2288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b="1" sz="2000">
                  <a:solidFill>
                    <a:srgbClr val="1F4E79"/>
                  </a:solidFill>
                  <a:latin typeface="Open Sans"/>
                  <a:ea typeface="Open Sans"/>
                  <a:cs typeface="Open Sans"/>
                  <a:sym typeface="Open Sans"/>
                </a:defRPr>
              </a:pPr>
              <a:r>
                <a:t>Together, </a:t>
              </a:r>
              <a:r>
                <a:t>we see </a:t>
              </a:r>
              <a:r>
                <a:t>a world where people unite and take action </a:t>
              </a:r>
            </a:p>
            <a:p>
              <a:pPr algn="ctr">
                <a:defRPr b="1" sz="2000">
                  <a:solidFill>
                    <a:srgbClr val="1F4E79"/>
                  </a:solidFill>
                  <a:latin typeface="Open Sans"/>
                  <a:ea typeface="Open Sans"/>
                  <a:cs typeface="Open Sans"/>
                  <a:sym typeface="Open Sans"/>
                </a:defRPr>
              </a:pPr>
              <a:r>
                <a:t>to create lasting change — </a:t>
              </a:r>
            </a:p>
            <a:p>
              <a:pPr algn="ctr">
                <a:defRPr b="1" sz="2000">
                  <a:solidFill>
                    <a:srgbClr val="1F4E79"/>
                  </a:solidFill>
                  <a:latin typeface="Open Sans"/>
                  <a:ea typeface="Open Sans"/>
                  <a:cs typeface="Open Sans"/>
                  <a:sym typeface="Open Sans"/>
                </a:defRPr>
              </a:pPr>
              <a:r>
                <a:t>across the globe, </a:t>
              </a:r>
              <a:br/>
              <a:r>
                <a:t>in our communities, </a:t>
              </a:r>
              <a:br/>
              <a:r>
                <a:t>and in ourselves.</a:t>
              </a:r>
              <a:endParaRPr>
                <a:solidFill>
                  <a:srgbClr val="FFFFFF"/>
                </a:solidFill>
              </a:endParaRPr>
            </a:p>
          </p:txBody>
        </p:sp>
      </p:grpSp>
      <p:sp>
        <p:nvSpPr>
          <p:cNvPr id="321" name="TextBox 38"/>
          <p:cNvSpPr txBox="1"/>
          <p:nvPr/>
        </p:nvSpPr>
        <p:spPr>
          <a:xfrm>
            <a:off x="7432887" y="281268"/>
            <a:ext cx="3786025"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200">
                <a:solidFill>
                  <a:srgbClr val="FFFFFF"/>
                </a:solidFill>
                <a:latin typeface="Open Sans"/>
                <a:ea typeface="Open Sans"/>
                <a:cs typeface="Open Sans"/>
                <a:sym typeface="Open Sans"/>
              </a:defRPr>
            </a:lvl1pPr>
          </a:lstStyle>
          <a:p>
            <a:pPr/>
            <a:r>
              <a:t>FOUR PRIORITIES</a:t>
            </a:r>
          </a:p>
        </p:txBody>
      </p:sp>
      <p:sp>
        <p:nvSpPr>
          <p:cNvPr id="322" name="Oval 6"/>
          <p:cNvSpPr/>
          <p:nvPr/>
        </p:nvSpPr>
        <p:spPr>
          <a:xfrm>
            <a:off x="9039390" y="1073614"/>
            <a:ext cx="2753533" cy="2836192"/>
          </a:xfrm>
          <a:prstGeom prst="ellipse">
            <a:avLst/>
          </a:prstGeom>
          <a:solidFill>
            <a:srgbClr val="73FDD6">
              <a:alpha val="36001"/>
            </a:srgbClr>
          </a:solidFill>
          <a:ln w="15875">
            <a:solidFill>
              <a:srgbClr val="1D3053"/>
            </a:solidFill>
          </a:ln>
        </p:spPr>
        <p:txBody>
          <a:bodyPr lIns="45719" rIns="45719" anchor="ctr"/>
          <a:lstStyle/>
          <a:p>
            <a:pPr algn="ctr">
              <a:defRPr sz="1600">
                <a:solidFill>
                  <a:srgbClr val="FFFFFF"/>
                </a:solidFill>
              </a:defRPr>
            </a:pPr>
          </a:p>
        </p:txBody>
      </p:sp>
      <p:sp>
        <p:nvSpPr>
          <p:cNvPr id="323" name="Up-Down Arrow 40"/>
          <p:cNvSpPr/>
          <p:nvPr/>
        </p:nvSpPr>
        <p:spPr>
          <a:xfrm>
            <a:off x="5264920" y="2736829"/>
            <a:ext cx="1346154" cy="7826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10800" y="0"/>
                </a:lnTo>
                <a:lnTo>
                  <a:pt x="21600" y="10800"/>
                </a:lnTo>
                <a:lnTo>
                  <a:pt x="16200" y="10800"/>
                </a:lnTo>
                <a:lnTo>
                  <a:pt x="21600" y="10800"/>
                </a:lnTo>
                <a:lnTo>
                  <a:pt x="10800" y="21600"/>
                </a:lnTo>
                <a:lnTo>
                  <a:pt x="0" y="10800"/>
                </a:lnTo>
                <a:lnTo>
                  <a:pt x="5400" y="10800"/>
                </a:lnTo>
                <a:close/>
              </a:path>
            </a:pathLst>
          </a:custGeom>
          <a:solidFill>
            <a:schemeClr val="accent1"/>
          </a:solidFill>
          <a:ln w="15875">
            <a:solidFill>
              <a:srgbClr val="1D3053"/>
            </a:solidFill>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olidFill>
      </p:bgPr>
    </p:bg>
    <p:spTree>
      <p:nvGrpSpPr>
        <p:cNvPr id="1" name=""/>
        <p:cNvGrpSpPr/>
        <p:nvPr/>
      </p:nvGrpSpPr>
      <p:grpSpPr>
        <a:xfrm>
          <a:off x="0" y="0"/>
          <a:ext cx="0" cy="0"/>
          <a:chOff x="0" y="0"/>
          <a:chExt cx="0" cy="0"/>
        </a:xfrm>
      </p:grpSpPr>
      <p:sp>
        <p:nvSpPr>
          <p:cNvPr id="325" name="Rectangle 2"/>
          <p:cNvSpPr/>
          <p:nvPr/>
        </p:nvSpPr>
        <p:spPr>
          <a:xfrm>
            <a:off x="258416" y="263890"/>
            <a:ext cx="11648663" cy="6375450"/>
          </a:xfrm>
          <a:prstGeom prst="rect">
            <a:avLst/>
          </a:prstGeom>
          <a:solidFill>
            <a:srgbClr val="002060"/>
          </a:solidFill>
          <a:ln w="15875">
            <a:solidFill>
              <a:srgbClr val="1D3053"/>
            </a:solidFill>
          </a:ln>
        </p:spPr>
        <p:txBody>
          <a:bodyPr lIns="45719" rIns="45719" anchor="ctr"/>
          <a:lstStyle/>
          <a:p>
            <a:pPr algn="ctr">
              <a:defRPr>
                <a:solidFill>
                  <a:srgbClr val="FFFFFF"/>
                </a:solidFill>
              </a:defRPr>
            </a:pPr>
          </a:p>
        </p:txBody>
      </p:sp>
      <p:sp>
        <p:nvSpPr>
          <p:cNvPr id="326" name="Rectangle 1"/>
          <p:cNvSpPr txBox="1"/>
          <p:nvPr/>
        </p:nvSpPr>
        <p:spPr>
          <a:xfrm>
            <a:off x="353765" y="224135"/>
            <a:ext cx="11484470" cy="77964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sz="5400" u="sng">
                <a:ln w="3175" cap="flat">
                  <a:solidFill>
                    <a:srgbClr val="FFFFFF"/>
                  </a:solidFill>
                  <a:prstDash val="solid"/>
                  <a:round/>
                </a:ln>
                <a:solidFill>
                  <a:srgbClr val="FFFFFF"/>
                </a:solidFill>
                <a:effectLst>
                  <a:outerShdw sx="100000" sy="100000" kx="0" ky="0" algn="b" rotWithShape="0" blurRad="38100" dist="19050" dir="2700000">
                    <a:srgbClr val="000000">
                      <a:alpha val="40000"/>
                    </a:srgbClr>
                  </a:outerShdw>
                </a:effectLst>
              </a:defRPr>
            </a:lvl1pPr>
          </a:lstStyle>
          <a:p>
            <a:pPr/>
            <a:r>
              <a:t>Potential Benefits of a Partnership</a:t>
            </a:r>
          </a:p>
        </p:txBody>
      </p:sp>
      <p:sp>
        <p:nvSpPr>
          <p:cNvPr id="327" name="TextBox 3"/>
          <p:cNvSpPr txBox="1"/>
          <p:nvPr/>
        </p:nvSpPr>
        <p:spPr>
          <a:xfrm>
            <a:off x="1019753" y="1709529"/>
            <a:ext cx="5030527" cy="39872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FFFFFF"/>
                </a:solidFill>
                <a:latin typeface="Rockwell Bold"/>
                <a:ea typeface="Rockwell Bold"/>
                <a:cs typeface="Rockwell Bold"/>
                <a:sym typeface="Rockwell Bold"/>
              </a:defRPr>
            </a:lvl1pPr>
          </a:lstStyle>
          <a:p>
            <a:pPr/>
            <a:r>
              <a:t>Increase Number of Volunteers</a:t>
            </a:r>
          </a:p>
        </p:txBody>
      </p:sp>
      <p:sp>
        <p:nvSpPr>
          <p:cNvPr id="328" name="TextBox 4"/>
          <p:cNvSpPr txBox="1"/>
          <p:nvPr/>
        </p:nvSpPr>
        <p:spPr>
          <a:xfrm>
            <a:off x="1635980" y="3428999"/>
            <a:ext cx="9536267" cy="9752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200">
                <a:solidFill>
                  <a:srgbClr val="FFFFFF"/>
                </a:solidFill>
              </a:defRPr>
            </a:lvl1pPr>
          </a:lstStyle>
          <a:p>
            <a:pPr/>
            <a:r>
              <a:t>Increase overall IMPACT and VISIBILITY of Project</a:t>
            </a:r>
          </a:p>
        </p:txBody>
      </p:sp>
      <p:sp>
        <p:nvSpPr>
          <p:cNvPr id="329" name="TextBox 5"/>
          <p:cNvSpPr txBox="1"/>
          <p:nvPr/>
        </p:nvSpPr>
        <p:spPr>
          <a:xfrm>
            <a:off x="7368200" y="5833645"/>
            <a:ext cx="4519664" cy="76702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solidFill>
                  <a:srgbClr val="FFFFFF"/>
                </a:solidFill>
              </a:defRPr>
            </a:lvl1pPr>
          </a:lstStyle>
          <a:p>
            <a:pPr/>
            <a:r>
              <a:t>Minimize duplication of efforts</a:t>
            </a:r>
          </a:p>
        </p:txBody>
      </p:sp>
      <p:sp>
        <p:nvSpPr>
          <p:cNvPr id="330" name="TextBox 6"/>
          <p:cNvSpPr txBox="1"/>
          <p:nvPr/>
        </p:nvSpPr>
        <p:spPr>
          <a:xfrm>
            <a:off x="3842468" y="2825592"/>
            <a:ext cx="3824578" cy="3453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a:solidFill>
                  <a:srgbClr val="FFFFFF"/>
                </a:solidFill>
              </a:defRPr>
            </a:lvl1pPr>
          </a:lstStyle>
          <a:p>
            <a:pPr/>
            <a:r>
              <a:t>Potential New Members</a:t>
            </a:r>
          </a:p>
        </p:txBody>
      </p:sp>
      <p:sp>
        <p:nvSpPr>
          <p:cNvPr id="331" name="TextBox 7"/>
          <p:cNvSpPr txBox="1"/>
          <p:nvPr/>
        </p:nvSpPr>
        <p:spPr>
          <a:xfrm>
            <a:off x="245156" y="4779138"/>
            <a:ext cx="4082997" cy="6501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000">
                <a:solidFill>
                  <a:srgbClr val="FFFFFF"/>
                </a:solidFill>
              </a:defRPr>
            </a:lvl1pPr>
          </a:lstStyle>
          <a:p>
            <a:pPr/>
            <a:r>
              <a:t>Smaller Rotary clubs can work on bigger initiatives</a:t>
            </a:r>
          </a:p>
        </p:txBody>
      </p:sp>
      <p:sp>
        <p:nvSpPr>
          <p:cNvPr id="332" name="TextBox 8"/>
          <p:cNvSpPr txBox="1"/>
          <p:nvPr/>
        </p:nvSpPr>
        <p:spPr>
          <a:xfrm>
            <a:off x="7569641" y="1463308"/>
            <a:ext cx="3893500" cy="11353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400">
                <a:solidFill>
                  <a:srgbClr val="FFFFFF"/>
                </a:solidFill>
              </a:defRPr>
            </a:lvl1pPr>
          </a:lstStyle>
          <a:p>
            <a:pPr/>
            <a:r>
              <a:t>Build Rotary’s BRAND – Increase awareness and knowledge about Rotary</a:t>
            </a:r>
          </a:p>
        </p:txBody>
      </p:sp>
      <p:sp>
        <p:nvSpPr>
          <p:cNvPr id="333" name="TextBox 9"/>
          <p:cNvSpPr txBox="1"/>
          <p:nvPr/>
        </p:nvSpPr>
        <p:spPr>
          <a:xfrm>
            <a:off x="6069485" y="4317474"/>
            <a:ext cx="5791874" cy="3250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solidFill>
                  <a:srgbClr val="FFFFFF"/>
                </a:solidFill>
              </a:defRPr>
            </a:lvl1pPr>
          </a:lstStyle>
          <a:p>
            <a:pPr/>
            <a:r>
              <a:t>Enhance or enable partner to achieve their goal</a:t>
            </a:r>
          </a:p>
        </p:txBody>
      </p:sp>
      <p:pic>
        <p:nvPicPr>
          <p:cNvPr id="334" name="Picture 10" descr="Picture 10"/>
          <p:cNvPicPr>
            <a:picLocks noChangeAspect="1"/>
          </p:cNvPicPr>
          <p:nvPr/>
        </p:nvPicPr>
        <p:blipFill>
          <a:blip r:embed="rId3">
            <a:extLst/>
          </a:blip>
          <a:stretch>
            <a:fillRect/>
          </a:stretch>
        </p:blipFill>
        <p:spPr>
          <a:xfrm>
            <a:off x="1093989" y="6040830"/>
            <a:ext cx="2027584" cy="417995"/>
          </a:xfrm>
          <a:prstGeom prst="rect">
            <a:avLst/>
          </a:prstGeom>
          <a:ln w="12700">
            <a:miter lim="400000"/>
          </a:ln>
        </p:spPr>
      </p:pic>
      <p:sp>
        <p:nvSpPr>
          <p:cNvPr id="335" name="TextBox 11"/>
          <p:cNvSpPr txBox="1"/>
          <p:nvPr/>
        </p:nvSpPr>
        <p:spPr>
          <a:xfrm>
            <a:off x="4951006" y="5036165"/>
            <a:ext cx="4519665" cy="8838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FFFFFF"/>
                </a:solidFill>
              </a:defRPr>
            </a:lvl1pPr>
          </a:lstStyle>
          <a:p>
            <a:pPr/>
            <a:r>
              <a:t>Maximize use of available resources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27"/>
                                        </p:tgtEl>
                                        <p:attrNameLst>
                                          <p:attrName>style.visibility</p:attrName>
                                        </p:attrNameLst>
                                      </p:cBhvr>
                                      <p:to>
                                        <p:strVal val="visible"/>
                                      </p:to>
                                    </p:set>
                                    <p:anim calcmode="lin" valueType="num">
                                      <p:cBhvr>
                                        <p:cTn id="7" dur="500" fill="hold"/>
                                        <p:tgtEl>
                                          <p:spTgt spid="327"/>
                                        </p:tgtEl>
                                        <p:attrNameLst>
                                          <p:attrName>ppt_w</p:attrName>
                                        </p:attrNameLst>
                                      </p:cBhvr>
                                      <p:tavLst>
                                        <p:tav tm="0">
                                          <p:val>
                                            <p:fltVal val="0"/>
                                          </p:val>
                                        </p:tav>
                                        <p:tav tm="100000">
                                          <p:val>
                                            <p:strVal val="#ppt_w"/>
                                          </p:val>
                                        </p:tav>
                                      </p:tavLst>
                                    </p:anim>
                                    <p:anim calcmode="lin" valueType="num">
                                      <p:cBhvr>
                                        <p:cTn id="8" dur="500" fill="hold"/>
                                        <p:tgtEl>
                                          <p:spTgt spid="32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32"/>
                                        </p:tgtEl>
                                        <p:attrNameLst>
                                          <p:attrName>style.visibility</p:attrName>
                                        </p:attrNameLst>
                                      </p:cBhvr>
                                      <p:to>
                                        <p:strVal val="visible"/>
                                      </p:to>
                                    </p:set>
                                    <p:anim calcmode="lin" valueType="num">
                                      <p:cBhvr>
                                        <p:cTn id="13" dur="500" fill="hold"/>
                                        <p:tgtEl>
                                          <p:spTgt spid="332"/>
                                        </p:tgtEl>
                                        <p:attrNameLst>
                                          <p:attrName>ppt_w</p:attrName>
                                        </p:attrNameLst>
                                      </p:cBhvr>
                                      <p:tavLst>
                                        <p:tav tm="0">
                                          <p:val>
                                            <p:fltVal val="0"/>
                                          </p:val>
                                        </p:tav>
                                        <p:tav tm="100000">
                                          <p:val>
                                            <p:strVal val="#ppt_w"/>
                                          </p:val>
                                        </p:tav>
                                      </p:tavLst>
                                    </p:anim>
                                    <p:anim calcmode="lin" valueType="num">
                                      <p:cBhvr>
                                        <p:cTn id="14" dur="500" fill="hold"/>
                                        <p:tgtEl>
                                          <p:spTgt spid="332"/>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330"/>
                                        </p:tgtEl>
                                        <p:attrNameLst>
                                          <p:attrName>style.visibility</p:attrName>
                                        </p:attrNameLst>
                                      </p:cBhvr>
                                      <p:to>
                                        <p:strVal val="visible"/>
                                      </p:to>
                                    </p:set>
                                    <p:anim calcmode="lin" valueType="num">
                                      <p:cBhvr>
                                        <p:cTn id="19" dur="500" fill="hold"/>
                                        <p:tgtEl>
                                          <p:spTgt spid="330"/>
                                        </p:tgtEl>
                                        <p:attrNameLst>
                                          <p:attrName>ppt_w</p:attrName>
                                        </p:attrNameLst>
                                      </p:cBhvr>
                                      <p:tavLst>
                                        <p:tav tm="0">
                                          <p:val>
                                            <p:fltVal val="0"/>
                                          </p:val>
                                        </p:tav>
                                        <p:tav tm="100000">
                                          <p:val>
                                            <p:strVal val="#ppt_w"/>
                                          </p:val>
                                        </p:tav>
                                      </p:tavLst>
                                    </p:anim>
                                    <p:anim calcmode="lin" valueType="num">
                                      <p:cBhvr>
                                        <p:cTn id="20" dur="500" fill="hold"/>
                                        <p:tgtEl>
                                          <p:spTgt spid="330"/>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328"/>
                                        </p:tgtEl>
                                        <p:attrNameLst>
                                          <p:attrName>style.visibility</p:attrName>
                                        </p:attrNameLst>
                                      </p:cBhvr>
                                      <p:to>
                                        <p:strVal val="visible"/>
                                      </p:to>
                                    </p:set>
                                    <p:anim calcmode="lin" valueType="num">
                                      <p:cBhvr>
                                        <p:cTn id="25" dur="500" fill="hold"/>
                                        <p:tgtEl>
                                          <p:spTgt spid="328"/>
                                        </p:tgtEl>
                                        <p:attrNameLst>
                                          <p:attrName>ppt_w</p:attrName>
                                        </p:attrNameLst>
                                      </p:cBhvr>
                                      <p:tavLst>
                                        <p:tav tm="0">
                                          <p:val>
                                            <p:fltVal val="0"/>
                                          </p:val>
                                        </p:tav>
                                        <p:tav tm="100000">
                                          <p:val>
                                            <p:strVal val="#ppt_w"/>
                                          </p:val>
                                        </p:tav>
                                      </p:tavLst>
                                    </p:anim>
                                    <p:anim calcmode="lin" valueType="num">
                                      <p:cBhvr>
                                        <p:cTn id="26" dur="500" fill="hold"/>
                                        <p:tgtEl>
                                          <p:spTgt spid="32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6" presetID="23" grpId="5" fill="hold">
                                  <p:stCondLst>
                                    <p:cond delay="0"/>
                                  </p:stCondLst>
                                  <p:iterate type="el" backwards="0">
                                    <p:tmAbs val="0"/>
                                  </p:iterate>
                                  <p:childTnLst>
                                    <p:set>
                                      <p:cBhvr>
                                        <p:cTn id="30" fill="hold"/>
                                        <p:tgtEl>
                                          <p:spTgt spid="333"/>
                                        </p:tgtEl>
                                        <p:attrNameLst>
                                          <p:attrName>style.visibility</p:attrName>
                                        </p:attrNameLst>
                                      </p:cBhvr>
                                      <p:to>
                                        <p:strVal val="visible"/>
                                      </p:to>
                                    </p:set>
                                    <p:anim calcmode="lin" valueType="num">
                                      <p:cBhvr>
                                        <p:cTn id="31" dur="500" fill="hold"/>
                                        <p:tgtEl>
                                          <p:spTgt spid="333"/>
                                        </p:tgtEl>
                                        <p:attrNameLst>
                                          <p:attrName>ppt_w</p:attrName>
                                        </p:attrNameLst>
                                      </p:cBhvr>
                                      <p:tavLst>
                                        <p:tav tm="0">
                                          <p:val>
                                            <p:fltVal val="0"/>
                                          </p:val>
                                        </p:tav>
                                        <p:tav tm="100000">
                                          <p:val>
                                            <p:strVal val="#ppt_w"/>
                                          </p:val>
                                        </p:tav>
                                      </p:tavLst>
                                    </p:anim>
                                    <p:anim calcmode="lin" valueType="num">
                                      <p:cBhvr>
                                        <p:cTn id="32" dur="500" fill="hold"/>
                                        <p:tgtEl>
                                          <p:spTgt spid="333"/>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6" presetID="23" grpId="6" fill="hold">
                                  <p:stCondLst>
                                    <p:cond delay="0"/>
                                  </p:stCondLst>
                                  <p:iterate type="el" backwards="0">
                                    <p:tmAbs val="0"/>
                                  </p:iterate>
                                  <p:childTnLst>
                                    <p:set>
                                      <p:cBhvr>
                                        <p:cTn id="36" fill="hold"/>
                                        <p:tgtEl>
                                          <p:spTgt spid="331"/>
                                        </p:tgtEl>
                                        <p:attrNameLst>
                                          <p:attrName>style.visibility</p:attrName>
                                        </p:attrNameLst>
                                      </p:cBhvr>
                                      <p:to>
                                        <p:strVal val="visible"/>
                                      </p:to>
                                    </p:set>
                                    <p:anim calcmode="lin" valueType="num">
                                      <p:cBhvr>
                                        <p:cTn id="37" dur="500" fill="hold"/>
                                        <p:tgtEl>
                                          <p:spTgt spid="331"/>
                                        </p:tgtEl>
                                        <p:attrNameLst>
                                          <p:attrName>ppt_w</p:attrName>
                                        </p:attrNameLst>
                                      </p:cBhvr>
                                      <p:tavLst>
                                        <p:tav tm="0">
                                          <p:val>
                                            <p:fltVal val="0"/>
                                          </p:val>
                                        </p:tav>
                                        <p:tav tm="100000">
                                          <p:val>
                                            <p:strVal val="#ppt_w"/>
                                          </p:val>
                                        </p:tav>
                                      </p:tavLst>
                                    </p:anim>
                                    <p:anim calcmode="lin" valueType="num">
                                      <p:cBhvr>
                                        <p:cTn id="38" dur="500" fill="hold"/>
                                        <p:tgtEl>
                                          <p:spTgt spid="331"/>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16" presetID="23" grpId="7" fill="hold">
                                  <p:stCondLst>
                                    <p:cond delay="0"/>
                                  </p:stCondLst>
                                  <p:iterate type="el" backwards="0">
                                    <p:tmAbs val="0"/>
                                  </p:iterate>
                                  <p:childTnLst>
                                    <p:set>
                                      <p:cBhvr>
                                        <p:cTn id="42" fill="hold"/>
                                        <p:tgtEl>
                                          <p:spTgt spid="329"/>
                                        </p:tgtEl>
                                        <p:attrNameLst>
                                          <p:attrName>style.visibility</p:attrName>
                                        </p:attrNameLst>
                                      </p:cBhvr>
                                      <p:to>
                                        <p:strVal val="visible"/>
                                      </p:to>
                                    </p:set>
                                    <p:anim calcmode="lin" valueType="num">
                                      <p:cBhvr>
                                        <p:cTn id="43" dur="500" fill="hold"/>
                                        <p:tgtEl>
                                          <p:spTgt spid="329"/>
                                        </p:tgtEl>
                                        <p:attrNameLst>
                                          <p:attrName>ppt_w</p:attrName>
                                        </p:attrNameLst>
                                      </p:cBhvr>
                                      <p:tavLst>
                                        <p:tav tm="0">
                                          <p:val>
                                            <p:fltVal val="0"/>
                                          </p:val>
                                        </p:tav>
                                        <p:tav tm="100000">
                                          <p:val>
                                            <p:strVal val="#ppt_w"/>
                                          </p:val>
                                        </p:tav>
                                      </p:tavLst>
                                    </p:anim>
                                    <p:anim calcmode="lin" valueType="num">
                                      <p:cBhvr>
                                        <p:cTn id="44" dur="500" fill="hold"/>
                                        <p:tgtEl>
                                          <p:spTgt spid="329"/>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16" presetID="23" grpId="8" fill="hold">
                                  <p:stCondLst>
                                    <p:cond delay="0"/>
                                  </p:stCondLst>
                                  <p:iterate type="el" backwards="0">
                                    <p:tmAbs val="0"/>
                                  </p:iterate>
                                  <p:childTnLst>
                                    <p:set>
                                      <p:cBhvr>
                                        <p:cTn id="48" fill="hold"/>
                                        <p:tgtEl>
                                          <p:spTgt spid="335"/>
                                        </p:tgtEl>
                                        <p:attrNameLst>
                                          <p:attrName>style.visibility</p:attrName>
                                        </p:attrNameLst>
                                      </p:cBhvr>
                                      <p:to>
                                        <p:strVal val="visible"/>
                                      </p:to>
                                    </p:set>
                                    <p:anim calcmode="lin" valueType="num">
                                      <p:cBhvr>
                                        <p:cTn id="49" dur="500" fill="hold"/>
                                        <p:tgtEl>
                                          <p:spTgt spid="335"/>
                                        </p:tgtEl>
                                        <p:attrNameLst>
                                          <p:attrName>ppt_w</p:attrName>
                                        </p:attrNameLst>
                                      </p:cBhvr>
                                      <p:tavLst>
                                        <p:tav tm="0">
                                          <p:val>
                                            <p:fltVal val="0"/>
                                          </p:val>
                                        </p:tav>
                                        <p:tav tm="100000">
                                          <p:val>
                                            <p:strVal val="#ppt_w"/>
                                          </p:val>
                                        </p:tav>
                                      </p:tavLst>
                                    </p:anim>
                                    <p:anim calcmode="lin" valueType="num">
                                      <p:cBhvr>
                                        <p:cTn id="50" dur="500" fill="hold"/>
                                        <p:tgtEl>
                                          <p:spTgt spid="3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9" grpId="7"/>
      <p:bldP build="whole" bldLvl="1" animBg="1" rev="0" advAuto="0" spid="333" grpId="5"/>
      <p:bldP build="whole" bldLvl="1" animBg="1" rev="0" advAuto="0" spid="330" grpId="3"/>
      <p:bldP build="whole" bldLvl="1" animBg="1" rev="0" advAuto="0" spid="335" grpId="8"/>
      <p:bldP build="whole" bldLvl="1" animBg="1" rev="0" advAuto="0" spid="328" grpId="4"/>
      <p:bldP build="whole" bldLvl="1" animBg="1" rev="0" advAuto="0" spid="327" grpId="1"/>
      <p:bldP build="whole" bldLvl="1" animBg="1" rev="0" advAuto="0" spid="331" grpId="6"/>
      <p:bldP build="whole" bldLvl="1" animBg="1" rev="0" advAuto="0" spid="332" grpId="2"/>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olidFill>
      </p:bgPr>
    </p:bg>
    <p:spTree>
      <p:nvGrpSpPr>
        <p:cNvPr id="1" name=""/>
        <p:cNvGrpSpPr/>
        <p:nvPr/>
      </p:nvGrpSpPr>
      <p:grpSpPr>
        <a:xfrm>
          <a:off x="0" y="0"/>
          <a:ext cx="0" cy="0"/>
          <a:chOff x="0" y="0"/>
          <a:chExt cx="0" cy="0"/>
        </a:xfrm>
      </p:grpSpPr>
      <p:sp>
        <p:nvSpPr>
          <p:cNvPr id="339" name="Rectangle 3"/>
          <p:cNvSpPr/>
          <p:nvPr/>
        </p:nvSpPr>
        <p:spPr>
          <a:xfrm>
            <a:off x="225287" y="161202"/>
            <a:ext cx="11741426" cy="6535596"/>
          </a:xfrm>
          <a:prstGeom prst="rect">
            <a:avLst/>
          </a:prstGeom>
          <a:solidFill>
            <a:srgbClr val="002060"/>
          </a:solidFill>
          <a:ln w="15875">
            <a:solidFill>
              <a:srgbClr val="1D3053"/>
            </a:solidFill>
          </a:ln>
        </p:spPr>
        <p:txBody>
          <a:bodyPr lIns="45719" rIns="45719" anchor="ctr"/>
          <a:lstStyle/>
          <a:p>
            <a:pPr algn="ctr">
              <a:defRPr>
                <a:solidFill>
                  <a:srgbClr val="FFFFFF"/>
                </a:solidFill>
              </a:defRPr>
            </a:pPr>
          </a:p>
        </p:txBody>
      </p:sp>
      <p:grpSp>
        <p:nvGrpSpPr>
          <p:cNvPr id="364" name="Diagram 1"/>
          <p:cNvGrpSpPr/>
          <p:nvPr/>
        </p:nvGrpSpPr>
        <p:grpSpPr>
          <a:xfrm>
            <a:off x="2548834" y="1142381"/>
            <a:ext cx="9417879" cy="5432050"/>
            <a:chOff x="0" y="0"/>
            <a:chExt cx="9417877" cy="5432049"/>
          </a:xfrm>
        </p:grpSpPr>
        <p:sp>
          <p:nvSpPr>
            <p:cNvPr id="340" name="Rectangle"/>
            <p:cNvSpPr/>
            <p:nvPr/>
          </p:nvSpPr>
          <p:spPr>
            <a:xfrm>
              <a:off x="0" y="295199"/>
              <a:ext cx="9417878" cy="504001"/>
            </a:xfrm>
            <a:prstGeom prst="rect">
              <a:avLst/>
            </a:prstGeom>
            <a:solidFill>
              <a:srgbClr val="FFFFFF">
                <a:alpha val="90000"/>
              </a:srgbClr>
            </a:solidFill>
            <a:ln w="15875" cap="flat">
              <a:solidFill>
                <a:schemeClr val="accent1"/>
              </a:solidFill>
              <a:prstDash val="solid"/>
              <a:round/>
            </a:ln>
            <a:effectLst/>
          </p:spPr>
          <p:txBody>
            <a:bodyPr wrap="square" lIns="45719" tIns="45719" rIns="45719" bIns="45719" numCol="1" anchor="t">
              <a:noAutofit/>
            </a:bodyPr>
            <a:lstStyle/>
            <a:p>
              <a:pPr/>
            </a:p>
          </p:txBody>
        </p:sp>
        <p:grpSp>
          <p:nvGrpSpPr>
            <p:cNvPr id="343" name="Group"/>
            <p:cNvGrpSpPr/>
            <p:nvPr/>
          </p:nvGrpSpPr>
          <p:grpSpPr>
            <a:xfrm>
              <a:off x="470892" y="0"/>
              <a:ext cx="6592515" cy="590399"/>
              <a:chOff x="0" y="0"/>
              <a:chExt cx="6592513" cy="590398"/>
            </a:xfrm>
          </p:grpSpPr>
          <p:sp>
            <p:nvSpPr>
              <p:cNvPr id="341" name="Rounded Rectangle"/>
              <p:cNvSpPr/>
              <p:nvPr/>
            </p:nvSpPr>
            <p:spPr>
              <a:xfrm>
                <a:off x="0" y="0"/>
                <a:ext cx="6592514" cy="590399"/>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defTabSz="1066800">
                  <a:lnSpc>
                    <a:spcPct val="90000"/>
                  </a:lnSpc>
                  <a:spcBef>
                    <a:spcPts val="700"/>
                  </a:spcBef>
                  <a:defRPr>
                    <a:solidFill>
                      <a:srgbClr val="FFFFFF"/>
                    </a:solidFill>
                  </a:defRPr>
                </a:pPr>
              </a:p>
            </p:txBody>
          </p:sp>
          <p:sp>
            <p:nvSpPr>
              <p:cNvPr id="342" name="Knowing the Club Service Focus"/>
              <p:cNvSpPr txBox="1"/>
              <p:nvPr/>
            </p:nvSpPr>
            <p:spPr>
              <a:xfrm>
                <a:off x="278002" y="141559"/>
                <a:ext cx="6036510" cy="3072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066800">
                  <a:lnSpc>
                    <a:spcPct val="90000"/>
                  </a:lnSpc>
                  <a:spcBef>
                    <a:spcPts val="1000"/>
                  </a:spcBef>
                  <a:defRPr sz="2400">
                    <a:solidFill>
                      <a:srgbClr val="002060"/>
                    </a:solidFill>
                    <a:latin typeface="Rockwell Bold"/>
                    <a:ea typeface="Rockwell Bold"/>
                    <a:cs typeface="Rockwell Bold"/>
                    <a:sym typeface="Rockwell Bold"/>
                  </a:defRPr>
                </a:lvl1pPr>
              </a:lstStyle>
              <a:p>
                <a:pPr/>
                <a:r>
                  <a:t> Knowing the Club Service Focus</a:t>
                </a:r>
              </a:p>
            </p:txBody>
          </p:sp>
        </p:grpSp>
        <p:sp>
          <p:nvSpPr>
            <p:cNvPr id="344" name="Rectangle"/>
            <p:cNvSpPr/>
            <p:nvPr/>
          </p:nvSpPr>
          <p:spPr>
            <a:xfrm>
              <a:off x="0" y="1202399"/>
              <a:ext cx="9417878" cy="504001"/>
            </a:xfrm>
            <a:prstGeom prst="rect">
              <a:avLst/>
            </a:prstGeom>
            <a:solidFill>
              <a:srgbClr val="FFFFFF">
                <a:alpha val="90000"/>
              </a:srgbClr>
            </a:solidFill>
            <a:ln w="15875" cap="flat">
              <a:solidFill>
                <a:schemeClr val="accent1"/>
              </a:solidFill>
              <a:prstDash val="solid"/>
              <a:round/>
            </a:ln>
            <a:effectLst/>
          </p:spPr>
          <p:txBody>
            <a:bodyPr wrap="square" lIns="45719" tIns="45719" rIns="45719" bIns="45719" numCol="1" anchor="t">
              <a:noAutofit/>
            </a:bodyPr>
            <a:lstStyle/>
            <a:p>
              <a:pPr/>
            </a:p>
          </p:txBody>
        </p:sp>
        <p:grpSp>
          <p:nvGrpSpPr>
            <p:cNvPr id="347" name="Group"/>
            <p:cNvGrpSpPr/>
            <p:nvPr/>
          </p:nvGrpSpPr>
          <p:grpSpPr>
            <a:xfrm>
              <a:off x="470892" y="907199"/>
              <a:ext cx="6592515" cy="590400"/>
              <a:chOff x="0" y="0"/>
              <a:chExt cx="6592513" cy="590398"/>
            </a:xfrm>
          </p:grpSpPr>
          <p:sp>
            <p:nvSpPr>
              <p:cNvPr id="345" name="Rounded Rectangle"/>
              <p:cNvSpPr/>
              <p:nvPr/>
            </p:nvSpPr>
            <p:spPr>
              <a:xfrm>
                <a:off x="0" y="0"/>
                <a:ext cx="6592514" cy="590399"/>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defTabSz="1066800">
                  <a:lnSpc>
                    <a:spcPct val="90000"/>
                  </a:lnSpc>
                  <a:spcBef>
                    <a:spcPts val="700"/>
                  </a:spcBef>
                  <a:defRPr>
                    <a:solidFill>
                      <a:srgbClr val="FFFFFF"/>
                    </a:solidFill>
                  </a:defRPr>
                </a:pPr>
              </a:p>
            </p:txBody>
          </p:sp>
          <p:sp>
            <p:nvSpPr>
              <p:cNvPr id="346" name="Having a Strong Value Proposition"/>
              <p:cNvSpPr txBox="1"/>
              <p:nvPr/>
            </p:nvSpPr>
            <p:spPr>
              <a:xfrm>
                <a:off x="278002" y="141559"/>
                <a:ext cx="6036510" cy="3072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066800">
                  <a:lnSpc>
                    <a:spcPct val="90000"/>
                  </a:lnSpc>
                  <a:spcBef>
                    <a:spcPts val="1000"/>
                  </a:spcBef>
                  <a:defRPr sz="2400">
                    <a:solidFill>
                      <a:srgbClr val="002060"/>
                    </a:solidFill>
                    <a:latin typeface="Rockwell Bold"/>
                    <a:ea typeface="Rockwell Bold"/>
                    <a:cs typeface="Rockwell Bold"/>
                    <a:sym typeface="Rockwell Bold"/>
                  </a:defRPr>
                </a:lvl1pPr>
              </a:lstStyle>
              <a:p>
                <a:pPr/>
                <a:r>
                  <a:t>Having a Strong Value Proposition</a:t>
                </a:r>
              </a:p>
            </p:txBody>
          </p:sp>
        </p:grpSp>
        <p:sp>
          <p:nvSpPr>
            <p:cNvPr id="348" name="Rectangle"/>
            <p:cNvSpPr/>
            <p:nvPr/>
          </p:nvSpPr>
          <p:spPr>
            <a:xfrm>
              <a:off x="0" y="2109599"/>
              <a:ext cx="9417878" cy="504001"/>
            </a:xfrm>
            <a:prstGeom prst="rect">
              <a:avLst/>
            </a:prstGeom>
            <a:solidFill>
              <a:srgbClr val="FFFFFF">
                <a:alpha val="90000"/>
              </a:srgbClr>
            </a:solidFill>
            <a:ln w="15875" cap="flat">
              <a:solidFill>
                <a:schemeClr val="accent1"/>
              </a:solidFill>
              <a:prstDash val="solid"/>
              <a:round/>
            </a:ln>
            <a:effectLst/>
          </p:spPr>
          <p:txBody>
            <a:bodyPr wrap="square" lIns="45719" tIns="45719" rIns="45719" bIns="45719" numCol="1" anchor="t">
              <a:noAutofit/>
            </a:bodyPr>
            <a:lstStyle/>
            <a:p>
              <a:pPr/>
            </a:p>
          </p:txBody>
        </p:sp>
        <p:grpSp>
          <p:nvGrpSpPr>
            <p:cNvPr id="351" name="Group"/>
            <p:cNvGrpSpPr/>
            <p:nvPr/>
          </p:nvGrpSpPr>
          <p:grpSpPr>
            <a:xfrm>
              <a:off x="470892" y="1814399"/>
              <a:ext cx="6592515" cy="590400"/>
              <a:chOff x="0" y="0"/>
              <a:chExt cx="6592513" cy="590398"/>
            </a:xfrm>
          </p:grpSpPr>
          <p:sp>
            <p:nvSpPr>
              <p:cNvPr id="349" name="Rounded Rectangle"/>
              <p:cNvSpPr/>
              <p:nvPr/>
            </p:nvSpPr>
            <p:spPr>
              <a:xfrm>
                <a:off x="0" y="0"/>
                <a:ext cx="6592514" cy="590399"/>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defTabSz="1066800">
                  <a:lnSpc>
                    <a:spcPct val="90000"/>
                  </a:lnSpc>
                  <a:spcBef>
                    <a:spcPts val="700"/>
                  </a:spcBef>
                  <a:defRPr>
                    <a:solidFill>
                      <a:srgbClr val="FFFFFF"/>
                    </a:solidFill>
                  </a:defRPr>
                </a:pPr>
              </a:p>
            </p:txBody>
          </p:sp>
          <p:sp>
            <p:nvSpPr>
              <p:cNvPr id="350" name="Defining a Potential Project/Activity"/>
              <p:cNvSpPr txBox="1"/>
              <p:nvPr/>
            </p:nvSpPr>
            <p:spPr>
              <a:xfrm>
                <a:off x="278002" y="141559"/>
                <a:ext cx="6036510" cy="3072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066800">
                  <a:lnSpc>
                    <a:spcPct val="90000"/>
                  </a:lnSpc>
                  <a:spcBef>
                    <a:spcPts val="1000"/>
                  </a:spcBef>
                  <a:defRPr sz="2400">
                    <a:solidFill>
                      <a:srgbClr val="002060"/>
                    </a:solidFill>
                    <a:latin typeface="Rockwell Bold"/>
                    <a:ea typeface="Rockwell Bold"/>
                    <a:cs typeface="Rockwell Bold"/>
                    <a:sym typeface="Rockwell Bold"/>
                  </a:defRPr>
                </a:lvl1pPr>
              </a:lstStyle>
              <a:p>
                <a:pPr/>
                <a:r>
                  <a:t>Defining a Potential Project/Activity</a:t>
                </a:r>
              </a:p>
            </p:txBody>
          </p:sp>
        </p:grpSp>
        <p:sp>
          <p:nvSpPr>
            <p:cNvPr id="352" name="Rectangle"/>
            <p:cNvSpPr/>
            <p:nvPr/>
          </p:nvSpPr>
          <p:spPr>
            <a:xfrm>
              <a:off x="0" y="3016799"/>
              <a:ext cx="9417878" cy="504001"/>
            </a:xfrm>
            <a:prstGeom prst="rect">
              <a:avLst/>
            </a:prstGeom>
            <a:solidFill>
              <a:srgbClr val="FFFFFF">
                <a:alpha val="90000"/>
              </a:srgbClr>
            </a:solidFill>
            <a:ln w="15875" cap="flat">
              <a:solidFill>
                <a:schemeClr val="accent1"/>
              </a:solidFill>
              <a:prstDash val="solid"/>
              <a:round/>
            </a:ln>
            <a:effectLst/>
          </p:spPr>
          <p:txBody>
            <a:bodyPr wrap="square" lIns="45719" tIns="45719" rIns="45719" bIns="45719" numCol="1" anchor="t">
              <a:noAutofit/>
            </a:bodyPr>
            <a:lstStyle/>
            <a:p>
              <a:pPr/>
            </a:p>
          </p:txBody>
        </p:sp>
        <p:grpSp>
          <p:nvGrpSpPr>
            <p:cNvPr id="355" name="Group"/>
            <p:cNvGrpSpPr/>
            <p:nvPr/>
          </p:nvGrpSpPr>
          <p:grpSpPr>
            <a:xfrm>
              <a:off x="470892" y="2721599"/>
              <a:ext cx="6592515" cy="590400"/>
              <a:chOff x="0" y="0"/>
              <a:chExt cx="6592513" cy="590398"/>
            </a:xfrm>
          </p:grpSpPr>
          <p:sp>
            <p:nvSpPr>
              <p:cNvPr id="353" name="Rounded Rectangle"/>
              <p:cNvSpPr/>
              <p:nvPr/>
            </p:nvSpPr>
            <p:spPr>
              <a:xfrm>
                <a:off x="0" y="0"/>
                <a:ext cx="6592514" cy="590399"/>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defTabSz="1066800">
                  <a:lnSpc>
                    <a:spcPct val="90000"/>
                  </a:lnSpc>
                  <a:spcBef>
                    <a:spcPts val="700"/>
                  </a:spcBef>
                  <a:defRPr>
                    <a:solidFill>
                      <a:srgbClr val="FFFFFF"/>
                    </a:solidFill>
                  </a:defRPr>
                </a:pPr>
              </a:p>
            </p:txBody>
          </p:sp>
          <p:sp>
            <p:nvSpPr>
              <p:cNvPr id="354" name="Identifying Potential Partners"/>
              <p:cNvSpPr txBox="1"/>
              <p:nvPr/>
            </p:nvSpPr>
            <p:spPr>
              <a:xfrm>
                <a:off x="278002" y="141559"/>
                <a:ext cx="6036510" cy="3072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066800">
                  <a:lnSpc>
                    <a:spcPct val="90000"/>
                  </a:lnSpc>
                  <a:spcBef>
                    <a:spcPts val="1000"/>
                  </a:spcBef>
                  <a:defRPr sz="2400">
                    <a:solidFill>
                      <a:srgbClr val="002060"/>
                    </a:solidFill>
                    <a:latin typeface="Rockwell Bold"/>
                    <a:ea typeface="Rockwell Bold"/>
                    <a:cs typeface="Rockwell Bold"/>
                    <a:sym typeface="Rockwell Bold"/>
                  </a:defRPr>
                </a:lvl1pPr>
              </a:lstStyle>
              <a:p>
                <a:pPr/>
                <a:r>
                  <a:t>Identifying Potential Partners</a:t>
                </a:r>
              </a:p>
            </p:txBody>
          </p:sp>
        </p:grpSp>
        <p:sp>
          <p:nvSpPr>
            <p:cNvPr id="356" name="Rectangle"/>
            <p:cNvSpPr/>
            <p:nvPr/>
          </p:nvSpPr>
          <p:spPr>
            <a:xfrm>
              <a:off x="0" y="3924000"/>
              <a:ext cx="9417878" cy="504001"/>
            </a:xfrm>
            <a:prstGeom prst="rect">
              <a:avLst/>
            </a:prstGeom>
            <a:solidFill>
              <a:srgbClr val="FFFFFF">
                <a:alpha val="90000"/>
              </a:srgbClr>
            </a:solidFill>
            <a:ln w="15875" cap="flat">
              <a:solidFill>
                <a:schemeClr val="accent1"/>
              </a:solidFill>
              <a:prstDash val="solid"/>
              <a:round/>
            </a:ln>
            <a:effectLst/>
          </p:spPr>
          <p:txBody>
            <a:bodyPr wrap="square" lIns="45719" tIns="45719" rIns="45719" bIns="45719" numCol="1" anchor="t">
              <a:noAutofit/>
            </a:bodyPr>
            <a:lstStyle/>
            <a:p>
              <a:pPr/>
            </a:p>
          </p:txBody>
        </p:sp>
        <p:grpSp>
          <p:nvGrpSpPr>
            <p:cNvPr id="359" name="Group"/>
            <p:cNvGrpSpPr/>
            <p:nvPr/>
          </p:nvGrpSpPr>
          <p:grpSpPr>
            <a:xfrm>
              <a:off x="470892" y="3628799"/>
              <a:ext cx="6592515" cy="590400"/>
              <a:chOff x="0" y="0"/>
              <a:chExt cx="6592513" cy="590398"/>
            </a:xfrm>
          </p:grpSpPr>
          <p:sp>
            <p:nvSpPr>
              <p:cNvPr id="357" name="Rounded Rectangle"/>
              <p:cNvSpPr/>
              <p:nvPr/>
            </p:nvSpPr>
            <p:spPr>
              <a:xfrm>
                <a:off x="0" y="0"/>
                <a:ext cx="6592514" cy="590399"/>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defTabSz="1066800">
                  <a:lnSpc>
                    <a:spcPct val="90000"/>
                  </a:lnSpc>
                  <a:spcBef>
                    <a:spcPts val="700"/>
                  </a:spcBef>
                  <a:defRPr>
                    <a:solidFill>
                      <a:srgbClr val="FFFFFF"/>
                    </a:solidFill>
                  </a:defRPr>
                </a:pPr>
              </a:p>
            </p:txBody>
          </p:sp>
          <p:sp>
            <p:nvSpPr>
              <p:cNvPr id="358" name="Setting Project S.M.A.R.T. Goals"/>
              <p:cNvSpPr txBox="1"/>
              <p:nvPr/>
            </p:nvSpPr>
            <p:spPr>
              <a:xfrm>
                <a:off x="278002" y="141559"/>
                <a:ext cx="6036510" cy="3072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066800">
                  <a:lnSpc>
                    <a:spcPct val="90000"/>
                  </a:lnSpc>
                  <a:spcBef>
                    <a:spcPts val="1000"/>
                  </a:spcBef>
                  <a:defRPr sz="2400">
                    <a:solidFill>
                      <a:srgbClr val="002060"/>
                    </a:solidFill>
                    <a:latin typeface="Rockwell Bold"/>
                    <a:ea typeface="Rockwell Bold"/>
                    <a:cs typeface="Rockwell Bold"/>
                    <a:sym typeface="Rockwell Bold"/>
                  </a:defRPr>
                </a:lvl1pPr>
              </a:lstStyle>
              <a:p>
                <a:pPr/>
                <a:r>
                  <a:t>Setting Project S.M.A.R.T. Goals</a:t>
                </a:r>
              </a:p>
            </p:txBody>
          </p:sp>
        </p:grpSp>
        <p:sp>
          <p:nvSpPr>
            <p:cNvPr id="360" name="Rectangle"/>
            <p:cNvSpPr/>
            <p:nvPr/>
          </p:nvSpPr>
          <p:spPr>
            <a:xfrm>
              <a:off x="0" y="4928049"/>
              <a:ext cx="9417878" cy="504001"/>
            </a:xfrm>
            <a:prstGeom prst="rect">
              <a:avLst/>
            </a:prstGeom>
            <a:solidFill>
              <a:srgbClr val="FFFFFF">
                <a:alpha val="90000"/>
              </a:srgbClr>
            </a:solidFill>
            <a:ln w="15875" cap="flat">
              <a:solidFill>
                <a:schemeClr val="accent1"/>
              </a:solidFill>
              <a:prstDash val="solid"/>
              <a:round/>
            </a:ln>
            <a:effectLst/>
          </p:spPr>
          <p:txBody>
            <a:bodyPr wrap="square" lIns="45719" tIns="45719" rIns="45719" bIns="45719" numCol="1" anchor="t">
              <a:noAutofit/>
            </a:bodyPr>
            <a:lstStyle/>
            <a:p>
              <a:pPr/>
            </a:p>
          </p:txBody>
        </p:sp>
        <p:grpSp>
          <p:nvGrpSpPr>
            <p:cNvPr id="363" name="Group"/>
            <p:cNvGrpSpPr/>
            <p:nvPr/>
          </p:nvGrpSpPr>
          <p:grpSpPr>
            <a:xfrm>
              <a:off x="470892" y="4535999"/>
              <a:ext cx="8667840" cy="687250"/>
              <a:chOff x="0" y="0"/>
              <a:chExt cx="8667838" cy="687248"/>
            </a:xfrm>
          </p:grpSpPr>
          <p:sp>
            <p:nvSpPr>
              <p:cNvPr id="361" name="Rounded Rectangle"/>
              <p:cNvSpPr/>
              <p:nvPr/>
            </p:nvSpPr>
            <p:spPr>
              <a:xfrm>
                <a:off x="0" y="0"/>
                <a:ext cx="8667839" cy="687249"/>
              </a:xfrm>
              <a:prstGeom prst="roundRect">
                <a:avLst>
                  <a:gd name="adj" fmla="val 16667"/>
                </a:avLst>
              </a:prstGeom>
              <a:solidFill>
                <a:schemeClr val="accent4"/>
              </a:solidFill>
              <a:ln w="12700" cap="flat">
                <a:noFill/>
                <a:miter lim="400000"/>
              </a:ln>
              <a:effectLst/>
            </p:spPr>
            <p:txBody>
              <a:bodyPr wrap="square" lIns="45719" tIns="45719" rIns="45719" bIns="45719" numCol="1" anchor="ctr">
                <a:noAutofit/>
              </a:bodyPr>
              <a:lstStyle/>
              <a:p>
                <a:pPr defTabSz="977900">
                  <a:lnSpc>
                    <a:spcPct val="90000"/>
                  </a:lnSpc>
                  <a:spcBef>
                    <a:spcPts val="700"/>
                  </a:spcBef>
                  <a:defRPr sz="2400">
                    <a:solidFill>
                      <a:srgbClr val="002060"/>
                    </a:solidFill>
                    <a:latin typeface="Rockwell Bold"/>
                    <a:ea typeface="Rockwell Bold"/>
                    <a:cs typeface="Rockwell Bold"/>
                    <a:sym typeface="Rockwell Bold"/>
                  </a:defRPr>
                </a:pPr>
              </a:p>
            </p:txBody>
          </p:sp>
          <p:sp>
            <p:nvSpPr>
              <p:cNvPr id="362" name="Approaching Like Minded Potential Partners"/>
              <p:cNvSpPr txBox="1"/>
              <p:nvPr/>
            </p:nvSpPr>
            <p:spPr>
              <a:xfrm>
                <a:off x="282729" y="206491"/>
                <a:ext cx="8102380" cy="2742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977900">
                  <a:lnSpc>
                    <a:spcPct val="90000"/>
                  </a:lnSpc>
                  <a:spcBef>
                    <a:spcPts val="900"/>
                  </a:spcBef>
                  <a:defRPr sz="2200">
                    <a:solidFill>
                      <a:srgbClr val="002060"/>
                    </a:solidFill>
                    <a:latin typeface="Rockwell Bold"/>
                    <a:ea typeface="Rockwell Bold"/>
                    <a:cs typeface="Rockwell Bold"/>
                    <a:sym typeface="Rockwell Bold"/>
                  </a:defRPr>
                </a:lvl1pPr>
              </a:lstStyle>
              <a:p>
                <a:pPr/>
                <a:r>
                  <a:t>Approaching Like Minded Potential Partners</a:t>
                </a:r>
              </a:p>
            </p:txBody>
          </p:sp>
        </p:grpSp>
      </p:grpSp>
      <p:sp>
        <p:nvSpPr>
          <p:cNvPr id="365" name="Rectangle 2"/>
          <p:cNvSpPr txBox="1"/>
          <p:nvPr/>
        </p:nvSpPr>
        <p:spPr>
          <a:xfrm>
            <a:off x="271007" y="161203"/>
            <a:ext cx="4870416" cy="7796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5400">
                <a:solidFill>
                  <a:srgbClr val="D0CECE"/>
                </a:solidFill>
                <a:effectLst>
                  <a:outerShdw sx="100000" sy="100000" kx="0" ky="0" algn="b" rotWithShape="0" blurRad="38100" dist="19050" dir="2700000">
                    <a:srgbClr val="000000">
                      <a:alpha val="40000"/>
                    </a:srgbClr>
                  </a:outerShdw>
                </a:effectLst>
                <a:latin typeface="Rockwell Bold"/>
                <a:ea typeface="Rockwell Bold"/>
                <a:cs typeface="Rockwell Bold"/>
                <a:sym typeface="Rockwell Bold"/>
              </a:defRPr>
            </a:lvl1pPr>
          </a:lstStyle>
          <a:p>
            <a:pPr/>
            <a:r>
              <a:t>Components</a:t>
            </a:r>
          </a:p>
        </p:txBody>
      </p:sp>
      <p:pic>
        <p:nvPicPr>
          <p:cNvPr id="366" name="Picture 4" descr="Picture 4"/>
          <p:cNvPicPr>
            <a:picLocks noChangeAspect="1"/>
          </p:cNvPicPr>
          <p:nvPr/>
        </p:nvPicPr>
        <p:blipFill>
          <a:blip r:embed="rId3">
            <a:extLst/>
          </a:blip>
          <a:stretch>
            <a:fillRect/>
          </a:stretch>
        </p:blipFill>
        <p:spPr>
          <a:xfrm>
            <a:off x="8553025" y="161202"/>
            <a:ext cx="3413689" cy="70374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64"/>
                                        </p:tgtEl>
                                        <p:attrNameLst>
                                          <p:attrName>style.visibility</p:attrName>
                                        </p:attrNameLst>
                                      </p:cBhvr>
                                      <p:to>
                                        <p:strVal val="visible"/>
                                      </p:to>
                                    </p:set>
                                    <p:anim calcmode="lin" valueType="num">
                                      <p:cBhvr>
                                        <p:cTn id="7" dur="500" fill="hold"/>
                                        <p:tgtEl>
                                          <p:spTgt spid="364"/>
                                        </p:tgtEl>
                                        <p:attrNameLst>
                                          <p:attrName>ppt_w</p:attrName>
                                        </p:attrNameLst>
                                      </p:cBhvr>
                                      <p:tavLst>
                                        <p:tav tm="0">
                                          <p:val>
                                            <p:fltVal val="0"/>
                                          </p:val>
                                        </p:tav>
                                        <p:tav tm="100000">
                                          <p:val>
                                            <p:strVal val="#ppt_w"/>
                                          </p:val>
                                        </p:tav>
                                      </p:tavLst>
                                    </p:anim>
                                    <p:anim calcmode="lin" valueType="num">
                                      <p:cBhvr>
                                        <p:cTn id="8" dur="500" fill="hold"/>
                                        <p:tgtEl>
                                          <p:spTgt spid="3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4"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2060"/>
        </a:solidFill>
      </p:bgPr>
    </p:bg>
    <p:spTree>
      <p:nvGrpSpPr>
        <p:cNvPr id="1" name=""/>
        <p:cNvGrpSpPr/>
        <p:nvPr/>
      </p:nvGrpSpPr>
      <p:grpSpPr>
        <a:xfrm>
          <a:off x="0" y="0"/>
          <a:ext cx="0" cy="0"/>
          <a:chOff x="0" y="0"/>
          <a:chExt cx="0" cy="0"/>
        </a:xfrm>
      </p:grpSpPr>
      <p:sp>
        <p:nvSpPr>
          <p:cNvPr id="370" name="Rectangle 1"/>
          <p:cNvSpPr/>
          <p:nvPr/>
        </p:nvSpPr>
        <p:spPr>
          <a:xfrm>
            <a:off x="298173" y="800218"/>
            <a:ext cx="11628785" cy="5799366"/>
          </a:xfrm>
          <a:prstGeom prst="rect">
            <a:avLst/>
          </a:prstGeom>
          <a:solidFill>
            <a:schemeClr val="accent4"/>
          </a:solidFill>
          <a:ln w="15875">
            <a:solidFill>
              <a:srgbClr val="1D3053"/>
            </a:solidFill>
          </a:ln>
        </p:spPr>
        <p:txBody>
          <a:bodyPr lIns="45719" rIns="45719" anchor="ctr"/>
          <a:lstStyle/>
          <a:p>
            <a:pPr algn="ctr">
              <a:defRPr>
                <a:solidFill>
                  <a:srgbClr val="FFFFFF"/>
                </a:solidFill>
              </a:defRPr>
            </a:pPr>
          </a:p>
        </p:txBody>
      </p:sp>
      <p:sp>
        <p:nvSpPr>
          <p:cNvPr id="371" name="TextBox 2"/>
          <p:cNvSpPr txBox="1"/>
          <p:nvPr/>
        </p:nvSpPr>
        <p:spPr>
          <a:xfrm>
            <a:off x="801094" y="1113183"/>
            <a:ext cx="7263515" cy="5460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600">
                <a:solidFill>
                  <a:srgbClr val="002060"/>
                </a:solidFill>
                <a:latin typeface="Rockwell Bold"/>
                <a:ea typeface="Rockwell Bold"/>
                <a:cs typeface="Rockwell Bold"/>
                <a:sym typeface="Rockwell Bold"/>
              </a:defRPr>
            </a:lvl1pPr>
          </a:lstStyle>
          <a:p>
            <a:pPr/>
            <a:r>
              <a:t>STEP 1: Identify Your Focus</a:t>
            </a:r>
          </a:p>
        </p:txBody>
      </p:sp>
      <p:sp>
        <p:nvSpPr>
          <p:cNvPr id="372" name="TextBox 3"/>
          <p:cNvSpPr txBox="1"/>
          <p:nvPr/>
        </p:nvSpPr>
        <p:spPr>
          <a:xfrm>
            <a:off x="953494" y="2563721"/>
            <a:ext cx="10285013" cy="9752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pPr>
            <a:r>
              <a:t>Do you know who you are as a club? </a:t>
            </a:r>
          </a:p>
          <a:p>
            <a:pPr algn="ctr">
              <a:defRPr sz="3200"/>
            </a:pPr>
            <a:r>
              <a:t>Does your club have a signature activity?</a:t>
            </a:r>
          </a:p>
        </p:txBody>
      </p:sp>
      <p:sp>
        <p:nvSpPr>
          <p:cNvPr id="373" name="TextBox 4"/>
          <p:cNvSpPr txBox="1"/>
          <p:nvPr/>
        </p:nvSpPr>
        <p:spPr>
          <a:xfrm>
            <a:off x="1417319" y="4870174"/>
            <a:ext cx="9191710" cy="5460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i="1" sz="3600">
                <a:latin typeface="Rockwell Bold"/>
                <a:ea typeface="Rockwell Bold"/>
                <a:cs typeface="Rockwell Bold"/>
                <a:sym typeface="Rockwell Bold"/>
              </a:defRPr>
            </a:lvl1pPr>
          </a:lstStyle>
          <a:p>
            <a:pPr/>
            <a:r>
              <a:t>Let’s Define Your Area of Focus</a:t>
            </a:r>
          </a:p>
        </p:txBody>
      </p:sp>
      <p:sp>
        <p:nvSpPr>
          <p:cNvPr id="374" name="TextBox 5"/>
          <p:cNvSpPr txBox="1"/>
          <p:nvPr/>
        </p:nvSpPr>
        <p:spPr>
          <a:xfrm>
            <a:off x="398835" y="87194"/>
            <a:ext cx="9291099" cy="7568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FFFFFF"/>
                </a:solidFill>
                <a:effectLst>
                  <a:outerShdw sx="100000" sy="100000" kx="0" ky="0" algn="b" rotWithShape="0" blurRad="38100" dist="19050" dir="2700000">
                    <a:srgbClr val="000000">
                      <a:alpha val="40000"/>
                    </a:srgbClr>
                  </a:outerShdw>
                </a:effectLst>
              </a:defRPr>
            </a:lvl1pPr>
          </a:lstStyle>
          <a:p>
            <a:pPr/>
            <a:r>
              <a:t>Developing a Partnership</a:t>
            </a:r>
          </a:p>
        </p:txBody>
      </p:sp>
      <p:pic>
        <p:nvPicPr>
          <p:cNvPr id="375" name="Graphic 7" descr="Graphic 7"/>
          <p:cNvPicPr>
            <a:picLocks noChangeAspect="1"/>
          </p:cNvPicPr>
          <p:nvPr/>
        </p:nvPicPr>
        <p:blipFill>
          <a:blip r:embed="rId3">
            <a:extLst/>
          </a:blip>
          <a:stretch>
            <a:fillRect/>
          </a:stretch>
        </p:blipFill>
        <p:spPr>
          <a:xfrm>
            <a:off x="10164416" y="4870174"/>
            <a:ext cx="1272210" cy="1272210"/>
          </a:xfrm>
          <a:prstGeom prst="rect">
            <a:avLst/>
          </a:prstGeom>
          <a:ln w="12700">
            <a:miter lim="400000"/>
          </a:ln>
        </p:spPr>
      </p:pic>
      <p:pic>
        <p:nvPicPr>
          <p:cNvPr id="376" name="Picture 6" descr="Picture 6"/>
          <p:cNvPicPr>
            <a:picLocks noChangeAspect="1"/>
          </p:cNvPicPr>
          <p:nvPr/>
        </p:nvPicPr>
        <p:blipFill>
          <a:blip r:embed="rId4">
            <a:extLst/>
          </a:blip>
          <a:stretch>
            <a:fillRect/>
          </a:stretch>
        </p:blipFill>
        <p:spPr>
          <a:xfrm>
            <a:off x="8778312" y="11871"/>
            <a:ext cx="3413689" cy="70374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71"/>
                                        </p:tgtEl>
                                        <p:attrNameLst>
                                          <p:attrName>style.visibility</p:attrName>
                                        </p:attrNameLst>
                                      </p:cBhvr>
                                      <p:to>
                                        <p:strVal val="visible"/>
                                      </p:to>
                                    </p:set>
                                    <p:animEffect filter="wipe(left)" transition="in">
                                      <p:cBhvr>
                                        <p:cTn id="7" dur="500"/>
                                        <p:tgtEl>
                                          <p:spTgt spid="37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372"/>
                                        </p:tgtEl>
                                        <p:attrNameLst>
                                          <p:attrName>style.visibility</p:attrName>
                                        </p:attrNameLst>
                                      </p:cBhvr>
                                      <p:to>
                                        <p:strVal val="visible"/>
                                      </p:to>
                                    </p:set>
                                    <p:anim calcmode="lin" valueType="num">
                                      <p:cBhvr>
                                        <p:cTn id="12" dur="500" fill="hold"/>
                                        <p:tgtEl>
                                          <p:spTgt spid="372"/>
                                        </p:tgtEl>
                                        <p:attrNameLst>
                                          <p:attrName>ppt_w</p:attrName>
                                        </p:attrNameLst>
                                      </p:cBhvr>
                                      <p:tavLst>
                                        <p:tav tm="0">
                                          <p:val>
                                            <p:fltVal val="0"/>
                                          </p:val>
                                        </p:tav>
                                        <p:tav tm="100000">
                                          <p:val>
                                            <p:strVal val="#ppt_w"/>
                                          </p:val>
                                        </p:tav>
                                      </p:tavLst>
                                    </p:anim>
                                    <p:anim calcmode="lin" valueType="num">
                                      <p:cBhvr>
                                        <p:cTn id="13" dur="500" fill="hold"/>
                                        <p:tgtEl>
                                          <p:spTgt spid="37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6" presetID="23" grpId="3" fill="hold">
                                  <p:stCondLst>
                                    <p:cond delay="0"/>
                                  </p:stCondLst>
                                  <p:iterate type="el" backwards="0">
                                    <p:tmAbs val="0"/>
                                  </p:iterate>
                                  <p:childTnLst>
                                    <p:set>
                                      <p:cBhvr>
                                        <p:cTn id="17" fill="hold"/>
                                        <p:tgtEl>
                                          <p:spTgt spid="373"/>
                                        </p:tgtEl>
                                        <p:attrNameLst>
                                          <p:attrName>style.visibility</p:attrName>
                                        </p:attrNameLst>
                                      </p:cBhvr>
                                      <p:to>
                                        <p:strVal val="visible"/>
                                      </p:to>
                                    </p:set>
                                    <p:anim calcmode="lin" valueType="num">
                                      <p:cBhvr>
                                        <p:cTn id="18" dur="500" fill="hold"/>
                                        <p:tgtEl>
                                          <p:spTgt spid="373"/>
                                        </p:tgtEl>
                                        <p:attrNameLst>
                                          <p:attrName>ppt_w</p:attrName>
                                        </p:attrNameLst>
                                      </p:cBhvr>
                                      <p:tavLst>
                                        <p:tav tm="0">
                                          <p:val>
                                            <p:fltVal val="0"/>
                                          </p:val>
                                        </p:tav>
                                        <p:tav tm="100000">
                                          <p:val>
                                            <p:strVal val="#ppt_w"/>
                                          </p:val>
                                        </p:tav>
                                      </p:tavLst>
                                    </p:anim>
                                    <p:anim calcmode="lin" valueType="num">
                                      <p:cBhvr>
                                        <p:cTn id="19" dur="500" fill="hold"/>
                                        <p:tgtEl>
                                          <p:spTgt spid="373"/>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Class="entr" nodeType="afterEffect" presetID="10" grpId="4" fill="hold">
                                  <p:stCondLst>
                                    <p:cond delay="0"/>
                                  </p:stCondLst>
                                  <p:iterate type="el" backwards="0">
                                    <p:tmAbs val="0"/>
                                  </p:iterate>
                                  <p:childTnLst>
                                    <p:set>
                                      <p:cBhvr>
                                        <p:cTn id="22" fill="hold"/>
                                        <p:tgtEl>
                                          <p:spTgt spid="375"/>
                                        </p:tgtEl>
                                        <p:attrNameLst>
                                          <p:attrName>style.visibility</p:attrName>
                                        </p:attrNameLst>
                                      </p:cBhvr>
                                      <p:to>
                                        <p:strVal val="visible"/>
                                      </p:to>
                                    </p:set>
                                    <p:animEffect filter="fade" transition="in">
                                      <p:cBhvr>
                                        <p:cTn id="23" dur="1000"/>
                                        <p:tgtEl>
                                          <p:spTgt spid="3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2" grpId="2"/>
      <p:bldP build="whole" bldLvl="1" animBg="1" rev="0" advAuto="0" spid="373" grpId="3"/>
      <p:bldP build="whole" bldLvl="1" animBg="1" rev="0" advAuto="0" spid="371" grpId="1"/>
      <p:bldP build="whole" bldLvl="1" animBg="1" rev="0" advAuto="0" spid="375" grpId="4"/>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B4C7E7"/>
            </a:gs>
            <a:gs pos="46000">
              <a:srgbClr val="4D79C7"/>
            </a:gs>
            <a:gs pos="100000">
              <a:srgbClr val="264478"/>
            </a:gs>
          </a:gsLst>
          <a:path path="circle">
            <a:fillToRect l="50000" t="50000" r="50000" b="50000"/>
          </a:path>
        </a:gradFill>
      </p:bgPr>
    </p:bg>
    <p:spTree>
      <p:nvGrpSpPr>
        <p:cNvPr id="1" name=""/>
        <p:cNvGrpSpPr/>
        <p:nvPr/>
      </p:nvGrpSpPr>
      <p:grpSpPr>
        <a:xfrm>
          <a:off x="0" y="0"/>
          <a:ext cx="0" cy="0"/>
          <a:chOff x="0" y="0"/>
          <a:chExt cx="0" cy="0"/>
        </a:xfrm>
      </p:grpSpPr>
      <p:sp>
        <p:nvSpPr>
          <p:cNvPr id="380" name="Rectangle 18"/>
          <p:cNvSpPr/>
          <p:nvPr/>
        </p:nvSpPr>
        <p:spPr>
          <a:xfrm>
            <a:off x="3886201" y="1357536"/>
            <a:ext cx="1312333" cy="516028"/>
          </a:xfrm>
          <a:prstGeom prst="rect">
            <a:avLst/>
          </a:prstGeom>
          <a:solidFill>
            <a:srgbClr val="000000"/>
          </a:solidFill>
          <a:ln w="15875">
            <a:solidFill>
              <a:srgbClr val="1D3053"/>
            </a:solidFill>
          </a:ln>
        </p:spPr>
        <p:txBody>
          <a:bodyPr lIns="45719" rIns="45719" anchor="ctr"/>
          <a:lstStyle/>
          <a:p>
            <a:pPr algn="ctr">
              <a:defRPr>
                <a:solidFill>
                  <a:srgbClr val="FFFFFF"/>
                </a:solidFill>
              </a:defRPr>
            </a:pPr>
          </a:p>
        </p:txBody>
      </p:sp>
      <p:sp>
        <p:nvSpPr>
          <p:cNvPr id="381" name="Rectangle 17"/>
          <p:cNvSpPr/>
          <p:nvPr/>
        </p:nvSpPr>
        <p:spPr>
          <a:xfrm>
            <a:off x="3297768" y="2974113"/>
            <a:ext cx="1176866" cy="1110568"/>
          </a:xfrm>
          <a:prstGeom prst="rect">
            <a:avLst/>
          </a:prstGeom>
          <a:solidFill>
            <a:srgbClr val="000000"/>
          </a:solidFill>
          <a:ln w="15875">
            <a:solidFill>
              <a:srgbClr val="1D3053"/>
            </a:solidFill>
          </a:ln>
        </p:spPr>
        <p:txBody>
          <a:bodyPr lIns="45719" rIns="45719" anchor="ctr"/>
          <a:lstStyle/>
          <a:p>
            <a:pPr algn="ctr">
              <a:defRPr>
                <a:solidFill>
                  <a:srgbClr val="FFFFFF"/>
                </a:solidFill>
              </a:defRPr>
            </a:pPr>
          </a:p>
        </p:txBody>
      </p:sp>
      <p:pic>
        <p:nvPicPr>
          <p:cNvPr id="382" name="Picture 1" descr="Picture 1"/>
          <p:cNvPicPr>
            <a:picLocks noChangeAspect="1"/>
          </p:cNvPicPr>
          <p:nvPr/>
        </p:nvPicPr>
        <p:blipFill>
          <a:blip r:embed="rId2">
            <a:extLst/>
          </a:blip>
          <a:stretch>
            <a:fillRect/>
          </a:stretch>
        </p:blipFill>
        <p:spPr>
          <a:xfrm>
            <a:off x="3129364" y="9505"/>
            <a:ext cx="6509002" cy="6532083"/>
          </a:xfrm>
          <a:prstGeom prst="rect">
            <a:avLst/>
          </a:prstGeom>
          <a:ln w="12700">
            <a:miter lim="400000"/>
          </a:ln>
        </p:spPr>
      </p:pic>
      <p:sp>
        <p:nvSpPr>
          <p:cNvPr id="383" name="Rectangle 12"/>
          <p:cNvSpPr/>
          <p:nvPr/>
        </p:nvSpPr>
        <p:spPr>
          <a:xfrm>
            <a:off x="5349311" y="539274"/>
            <a:ext cx="2069108" cy="484968"/>
          </a:xfrm>
          <a:prstGeom prst="rect">
            <a:avLst/>
          </a:prstGeom>
          <a:solidFill>
            <a:srgbClr val="000000"/>
          </a:solidFill>
          <a:ln w="15875">
            <a:solidFill>
              <a:srgbClr val="1D3053"/>
            </a:solidFill>
          </a:ln>
        </p:spPr>
        <p:txBody>
          <a:bodyPr lIns="45719" rIns="45719" anchor="ctr"/>
          <a:lstStyle/>
          <a:p>
            <a:pPr algn="ctr">
              <a:defRPr>
                <a:solidFill>
                  <a:srgbClr val="FFFFFF"/>
                </a:solidFill>
              </a:defRPr>
            </a:pPr>
          </a:p>
        </p:txBody>
      </p:sp>
      <p:sp>
        <p:nvSpPr>
          <p:cNvPr id="384" name="Rectangle 14"/>
          <p:cNvSpPr/>
          <p:nvPr/>
        </p:nvSpPr>
        <p:spPr>
          <a:xfrm>
            <a:off x="8305799" y="3122766"/>
            <a:ext cx="1140632" cy="954108"/>
          </a:xfrm>
          <a:prstGeom prst="rect">
            <a:avLst/>
          </a:prstGeom>
          <a:solidFill>
            <a:srgbClr val="000000"/>
          </a:solidFill>
          <a:ln w="15875">
            <a:solidFill>
              <a:srgbClr val="1D3053"/>
            </a:solidFill>
          </a:ln>
        </p:spPr>
        <p:txBody>
          <a:bodyPr lIns="45719" rIns="45719" anchor="ctr"/>
          <a:lstStyle/>
          <a:p>
            <a:pPr algn="ctr">
              <a:defRPr>
                <a:solidFill>
                  <a:srgbClr val="FFFFFF"/>
                </a:solidFill>
              </a:defRPr>
            </a:pPr>
          </a:p>
        </p:txBody>
      </p:sp>
      <p:sp>
        <p:nvSpPr>
          <p:cNvPr id="385" name="Rectangle 13"/>
          <p:cNvSpPr/>
          <p:nvPr/>
        </p:nvSpPr>
        <p:spPr>
          <a:xfrm>
            <a:off x="7586132" y="1374908"/>
            <a:ext cx="1439335" cy="498656"/>
          </a:xfrm>
          <a:prstGeom prst="rect">
            <a:avLst/>
          </a:prstGeom>
          <a:solidFill>
            <a:srgbClr val="000000"/>
          </a:solidFill>
          <a:ln w="15875">
            <a:solidFill>
              <a:srgbClr val="1D3053"/>
            </a:solidFill>
          </a:ln>
        </p:spPr>
        <p:txBody>
          <a:bodyPr lIns="45719" rIns="45719" anchor="ctr"/>
          <a:lstStyle/>
          <a:p>
            <a:pPr algn="ctr">
              <a:defRPr>
                <a:solidFill>
                  <a:srgbClr val="FFFFFF"/>
                </a:solidFill>
              </a:defRPr>
            </a:pPr>
          </a:p>
        </p:txBody>
      </p:sp>
      <p:sp>
        <p:nvSpPr>
          <p:cNvPr id="386" name="TextBox 2"/>
          <p:cNvSpPr txBox="1"/>
          <p:nvPr/>
        </p:nvSpPr>
        <p:spPr>
          <a:xfrm>
            <a:off x="5435598" y="285576"/>
            <a:ext cx="1825328" cy="73914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400">
                <a:solidFill>
                  <a:srgbClr val="FFFFFF"/>
                </a:solidFill>
                <a:latin typeface="Abadi"/>
                <a:ea typeface="Abadi"/>
                <a:cs typeface="Abadi"/>
                <a:sym typeface="Abadi"/>
              </a:defRPr>
            </a:pPr>
            <a:r>
              <a:t>PEACE BUILDING </a:t>
            </a:r>
          </a:p>
          <a:p>
            <a:pPr algn="ctr">
              <a:defRPr sz="1400">
                <a:solidFill>
                  <a:srgbClr val="FFFFFF"/>
                </a:solidFill>
                <a:latin typeface="Abadi"/>
                <a:ea typeface="Abadi"/>
                <a:cs typeface="Abadi"/>
                <a:sym typeface="Abadi"/>
              </a:defRPr>
            </a:pPr>
            <a:r>
              <a:t>&amp;  CONFLICT </a:t>
            </a:r>
          </a:p>
          <a:p>
            <a:pPr algn="ctr">
              <a:defRPr sz="1400">
                <a:solidFill>
                  <a:srgbClr val="FFFFFF"/>
                </a:solidFill>
                <a:latin typeface="Abadi"/>
                <a:ea typeface="Abadi"/>
                <a:cs typeface="Abadi"/>
                <a:sym typeface="Abadi"/>
              </a:defRPr>
            </a:pPr>
            <a:r>
              <a:t>PREVENTION</a:t>
            </a:r>
          </a:p>
        </p:txBody>
      </p:sp>
      <p:sp>
        <p:nvSpPr>
          <p:cNvPr id="387" name="TextBox 6"/>
          <p:cNvSpPr txBox="1"/>
          <p:nvPr/>
        </p:nvSpPr>
        <p:spPr>
          <a:xfrm>
            <a:off x="7535327" y="1303677"/>
            <a:ext cx="1439335" cy="52324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400">
                <a:solidFill>
                  <a:srgbClr val="FFFFFF"/>
                </a:solidFill>
                <a:latin typeface="Abadi"/>
                <a:ea typeface="Abadi"/>
                <a:cs typeface="Abadi"/>
                <a:sym typeface="Abadi"/>
              </a:defRPr>
            </a:pPr>
            <a:r>
              <a:t>EDUCATION </a:t>
            </a:r>
          </a:p>
          <a:p>
            <a:pPr algn="ctr">
              <a:defRPr sz="1400">
                <a:solidFill>
                  <a:srgbClr val="FFFFFF"/>
                </a:solidFill>
                <a:latin typeface="Abadi"/>
                <a:ea typeface="Abadi"/>
                <a:cs typeface="Abadi"/>
                <a:sym typeface="Abadi"/>
              </a:defRPr>
            </a:pPr>
            <a:r>
              <a:t>&amp; LITERACY</a:t>
            </a:r>
          </a:p>
        </p:txBody>
      </p:sp>
      <p:sp>
        <p:nvSpPr>
          <p:cNvPr id="388" name="TextBox 8"/>
          <p:cNvSpPr txBox="1"/>
          <p:nvPr/>
        </p:nvSpPr>
        <p:spPr>
          <a:xfrm>
            <a:off x="8305799" y="3130573"/>
            <a:ext cx="1193801" cy="95504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solidFill>
                  <a:srgbClr val="FFFFFF"/>
                </a:solidFill>
                <a:latin typeface="Abadi"/>
                <a:ea typeface="Abadi"/>
                <a:cs typeface="Abadi"/>
                <a:sym typeface="Abadi"/>
              </a:defRPr>
            </a:lvl1pPr>
          </a:lstStyle>
          <a:p>
            <a:pPr/>
            <a:r>
              <a:t>DISEASE PREVENTION &amp; TREATMENT</a:t>
            </a:r>
          </a:p>
        </p:txBody>
      </p:sp>
      <p:sp>
        <p:nvSpPr>
          <p:cNvPr id="389" name="Rectangle 15"/>
          <p:cNvSpPr/>
          <p:nvPr/>
        </p:nvSpPr>
        <p:spPr>
          <a:xfrm>
            <a:off x="6874933" y="5095094"/>
            <a:ext cx="1202268" cy="738665"/>
          </a:xfrm>
          <a:prstGeom prst="rect">
            <a:avLst/>
          </a:prstGeom>
          <a:solidFill>
            <a:srgbClr val="000000"/>
          </a:solidFill>
          <a:ln w="15875">
            <a:solidFill>
              <a:srgbClr val="1D3053"/>
            </a:solidFill>
          </a:ln>
        </p:spPr>
        <p:txBody>
          <a:bodyPr lIns="45719" rIns="45719" anchor="ctr"/>
          <a:lstStyle/>
          <a:p>
            <a:pPr algn="ctr">
              <a:defRPr>
                <a:solidFill>
                  <a:srgbClr val="FFFFFF"/>
                </a:solidFill>
              </a:defRPr>
            </a:pPr>
          </a:p>
        </p:txBody>
      </p:sp>
      <p:sp>
        <p:nvSpPr>
          <p:cNvPr id="390" name="TextBox 9"/>
          <p:cNvSpPr txBox="1"/>
          <p:nvPr/>
        </p:nvSpPr>
        <p:spPr>
          <a:xfrm>
            <a:off x="6430428" y="5118744"/>
            <a:ext cx="1769535" cy="73914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400">
                <a:solidFill>
                  <a:srgbClr val="FFFFFF"/>
                </a:solidFill>
                <a:latin typeface="Abadi"/>
                <a:ea typeface="Abadi"/>
                <a:cs typeface="Abadi"/>
                <a:sym typeface="Abadi"/>
              </a:defRPr>
            </a:pPr>
            <a:r>
              <a:t>WATER, </a:t>
            </a:r>
          </a:p>
          <a:p>
            <a:pPr algn="ctr">
              <a:defRPr sz="1400">
                <a:solidFill>
                  <a:srgbClr val="FFFFFF"/>
                </a:solidFill>
                <a:latin typeface="Abadi"/>
                <a:ea typeface="Abadi"/>
                <a:cs typeface="Abadi"/>
                <a:sym typeface="Abadi"/>
              </a:defRPr>
            </a:pPr>
            <a:r>
              <a:t>SANITATION &amp; HYGIENE</a:t>
            </a:r>
          </a:p>
        </p:txBody>
      </p:sp>
      <p:sp>
        <p:nvSpPr>
          <p:cNvPr id="391" name="Rectangle 16"/>
          <p:cNvSpPr/>
          <p:nvPr/>
        </p:nvSpPr>
        <p:spPr>
          <a:xfrm>
            <a:off x="4775200" y="5118744"/>
            <a:ext cx="1320800" cy="715015"/>
          </a:xfrm>
          <a:prstGeom prst="rect">
            <a:avLst/>
          </a:prstGeom>
          <a:solidFill>
            <a:srgbClr val="000000"/>
          </a:solidFill>
          <a:ln w="15875">
            <a:solidFill>
              <a:srgbClr val="1D3053"/>
            </a:solidFill>
          </a:ln>
        </p:spPr>
        <p:txBody>
          <a:bodyPr lIns="45719" rIns="45719" anchor="ctr"/>
          <a:lstStyle/>
          <a:p>
            <a:pPr algn="ctr">
              <a:defRPr>
                <a:solidFill>
                  <a:srgbClr val="FFFFFF"/>
                </a:solidFill>
              </a:defRPr>
            </a:pPr>
          </a:p>
        </p:txBody>
      </p:sp>
      <p:sp>
        <p:nvSpPr>
          <p:cNvPr id="392" name="TextBox 10"/>
          <p:cNvSpPr txBox="1"/>
          <p:nvPr/>
        </p:nvSpPr>
        <p:spPr>
          <a:xfrm>
            <a:off x="4694761" y="5133347"/>
            <a:ext cx="1447801" cy="73914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solidFill>
                  <a:srgbClr val="FFFFFF"/>
                </a:solidFill>
                <a:latin typeface="Abadi"/>
                <a:ea typeface="Abadi"/>
                <a:cs typeface="Abadi"/>
                <a:sym typeface="Abadi"/>
              </a:defRPr>
            </a:lvl1pPr>
          </a:lstStyle>
          <a:p>
            <a:pPr/>
            <a:r>
              <a:t>COMMUNITY ECONOMIC DEVELOPMENT</a:t>
            </a:r>
          </a:p>
        </p:txBody>
      </p:sp>
      <p:pic>
        <p:nvPicPr>
          <p:cNvPr id="393" name="Picture 19" descr="Picture 19"/>
          <p:cNvPicPr>
            <a:picLocks noChangeAspect="1"/>
          </p:cNvPicPr>
          <p:nvPr/>
        </p:nvPicPr>
        <p:blipFill>
          <a:blip r:embed="rId3">
            <a:extLst/>
          </a:blip>
          <a:stretch>
            <a:fillRect/>
          </a:stretch>
        </p:blipFill>
        <p:spPr>
          <a:xfrm>
            <a:off x="8494224" y="5947083"/>
            <a:ext cx="1904410" cy="392602"/>
          </a:xfrm>
          <a:prstGeom prst="rect">
            <a:avLst/>
          </a:prstGeom>
          <a:ln w="12700">
            <a:miter lim="400000"/>
          </a:ln>
        </p:spPr>
      </p:pic>
      <p:sp>
        <p:nvSpPr>
          <p:cNvPr id="394" name="Rectangle 20"/>
          <p:cNvSpPr/>
          <p:nvPr/>
        </p:nvSpPr>
        <p:spPr>
          <a:xfrm>
            <a:off x="3815882" y="1574799"/>
            <a:ext cx="1176866" cy="298766"/>
          </a:xfrm>
          <a:prstGeom prst="rect">
            <a:avLst/>
          </a:prstGeom>
          <a:solidFill>
            <a:srgbClr val="000000"/>
          </a:solidFill>
          <a:ln w="15875">
            <a:solidFill>
              <a:srgbClr val="1D3053"/>
            </a:solidFill>
          </a:ln>
        </p:spPr>
        <p:txBody>
          <a:bodyPr lIns="45719" rIns="45719" anchor="ctr"/>
          <a:lstStyle/>
          <a:p>
            <a:pPr algn="ctr">
              <a:defRPr>
                <a:solidFill>
                  <a:srgbClr val="FFFFFF"/>
                </a:solidFill>
              </a:defRPr>
            </a:pPr>
          </a:p>
        </p:txBody>
      </p:sp>
      <p:sp>
        <p:nvSpPr>
          <p:cNvPr id="395" name="TextBox 11"/>
          <p:cNvSpPr txBox="1"/>
          <p:nvPr/>
        </p:nvSpPr>
        <p:spPr>
          <a:xfrm>
            <a:off x="3738965" y="1438571"/>
            <a:ext cx="1439335" cy="52324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solidFill>
                  <a:srgbClr val="FFFFFF"/>
                </a:solidFill>
                <a:latin typeface="Abadi"/>
                <a:ea typeface="Abadi"/>
                <a:cs typeface="Abadi"/>
                <a:sym typeface="Abadi"/>
              </a:defRPr>
            </a:lvl1pPr>
          </a:lstStyle>
          <a:p>
            <a:pPr/>
            <a:r>
              <a:t>SUPPORT THE ENVIRONMENT</a:t>
            </a:r>
          </a:p>
        </p:txBody>
      </p:sp>
      <p:sp>
        <p:nvSpPr>
          <p:cNvPr id="396" name="Rectangle 21"/>
          <p:cNvSpPr/>
          <p:nvPr/>
        </p:nvSpPr>
        <p:spPr>
          <a:xfrm>
            <a:off x="3297768" y="3266040"/>
            <a:ext cx="1244599" cy="810835"/>
          </a:xfrm>
          <a:prstGeom prst="rect">
            <a:avLst/>
          </a:prstGeom>
          <a:solidFill>
            <a:srgbClr val="000000"/>
          </a:solidFill>
          <a:ln w="15875">
            <a:solidFill>
              <a:srgbClr val="1D3053"/>
            </a:solidFill>
          </a:ln>
        </p:spPr>
        <p:txBody>
          <a:bodyPr lIns="45719" rIns="45719" anchor="ctr"/>
          <a:lstStyle/>
          <a:p>
            <a:pPr algn="ctr">
              <a:defRPr>
                <a:solidFill>
                  <a:srgbClr val="FFFFFF"/>
                </a:solidFill>
              </a:defRPr>
            </a:pPr>
          </a:p>
        </p:txBody>
      </p:sp>
      <p:sp>
        <p:nvSpPr>
          <p:cNvPr id="397" name="TextBox 7"/>
          <p:cNvSpPr txBox="1"/>
          <p:nvPr/>
        </p:nvSpPr>
        <p:spPr>
          <a:xfrm>
            <a:off x="3375152" y="3302880"/>
            <a:ext cx="1193801" cy="73914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400">
                <a:solidFill>
                  <a:srgbClr val="FFFFFF"/>
                </a:solidFill>
                <a:latin typeface="Abadi"/>
                <a:ea typeface="Abadi"/>
                <a:cs typeface="Abadi"/>
                <a:sym typeface="Abadi"/>
              </a:defRPr>
            </a:lvl1pPr>
          </a:lstStyle>
          <a:p>
            <a:pPr/>
            <a:r>
              <a:t>MATERNAL &amp; CHILD HEALTH</a:t>
            </a:r>
          </a:p>
        </p:txBody>
      </p:sp>
      <p:sp>
        <p:nvSpPr>
          <p:cNvPr id="398" name="Oval 25"/>
          <p:cNvSpPr/>
          <p:nvPr/>
        </p:nvSpPr>
        <p:spPr>
          <a:xfrm>
            <a:off x="5537320" y="2560247"/>
            <a:ext cx="1660993" cy="1286936"/>
          </a:xfrm>
          <a:prstGeom prst="ellipse">
            <a:avLst/>
          </a:prstGeom>
          <a:solidFill>
            <a:srgbClr val="1F4E79"/>
          </a:solidFill>
          <a:ln w="15875">
            <a:solidFill>
              <a:srgbClr val="1D3053"/>
            </a:solidFill>
          </a:ln>
        </p:spPr>
        <p:txBody>
          <a:bodyPr lIns="45719" rIns="45719" anchor="ctr"/>
          <a:lstStyle/>
          <a:p>
            <a:pPr algn="ctr">
              <a:defRPr>
                <a:solidFill>
                  <a:srgbClr val="FFFFFF"/>
                </a:solidFill>
              </a:defRPr>
            </a:pPr>
          </a:p>
        </p:txBody>
      </p:sp>
      <p:pic>
        <p:nvPicPr>
          <p:cNvPr id="399" name="Picture 24" descr="Picture 24"/>
          <p:cNvPicPr>
            <a:picLocks noChangeAspect="1"/>
          </p:cNvPicPr>
          <p:nvPr/>
        </p:nvPicPr>
        <p:blipFill>
          <a:blip r:embed="rId4">
            <a:extLst/>
          </a:blip>
          <a:stretch>
            <a:fillRect/>
          </a:stretch>
        </p:blipFill>
        <p:spPr>
          <a:xfrm>
            <a:off x="5599932" y="2882712"/>
            <a:ext cx="1660994" cy="715015"/>
          </a:xfrm>
          <a:prstGeom prst="rect">
            <a:avLst/>
          </a:prstGeom>
          <a:ln w="12700">
            <a:miter lim="400000"/>
          </a:ln>
        </p:spPr>
      </p:pic>
      <p:sp>
        <p:nvSpPr>
          <p:cNvPr id="400" name="TextBox 26"/>
          <p:cNvSpPr txBox="1"/>
          <p:nvPr/>
        </p:nvSpPr>
        <p:spPr>
          <a:xfrm>
            <a:off x="423416" y="189504"/>
            <a:ext cx="3346747" cy="9752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3200">
                <a:solidFill>
                  <a:srgbClr val="FFFFFF"/>
                </a:solidFill>
                <a:latin typeface="Rockwell Bold"/>
                <a:ea typeface="Rockwell Bold"/>
                <a:cs typeface="Rockwell Bold"/>
                <a:sym typeface="Rockwell Bold"/>
              </a:defRPr>
            </a:pPr>
            <a:r>
              <a:t>The 7 </a:t>
            </a:r>
          </a:p>
          <a:p>
            <a:pPr algn="ctr">
              <a:defRPr sz="3200">
                <a:solidFill>
                  <a:srgbClr val="FFFFFF"/>
                </a:solidFill>
                <a:latin typeface="Rockwell Bold"/>
                <a:ea typeface="Rockwell Bold"/>
                <a:cs typeface="Rockwell Bold"/>
                <a:sym typeface="Rockwell Bold"/>
              </a:defRPr>
            </a:pPr>
            <a:r>
              <a:t>Areas of Focus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3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5" grpId="7"/>
      <p:bldP build="whole" bldLvl="1" animBg="1" rev="0" advAuto="0" spid="388" grpId="3"/>
      <p:bldP build="whole" bldLvl="1" animBg="1" rev="0" advAuto="0" spid="387" grpId="2"/>
      <p:bldP build="whole" bldLvl="1" animBg="1" rev="0" advAuto="0" spid="397" grpId="6"/>
      <p:bldP build="whole" bldLvl="1" animBg="1" rev="0" advAuto="0" spid="392" grpId="5"/>
      <p:bldP build="whole" bldLvl="1" animBg="1" rev="0" advAuto="0" spid="390" grpId="4"/>
      <p:bldP build="whole" bldLvl="1" animBg="1" rev="0" advAuto="0" spid="386"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2060"/>
        </a:solidFill>
      </p:bgPr>
    </p:bg>
    <p:spTree>
      <p:nvGrpSpPr>
        <p:cNvPr id="1" name=""/>
        <p:cNvGrpSpPr/>
        <p:nvPr/>
      </p:nvGrpSpPr>
      <p:grpSpPr>
        <a:xfrm>
          <a:off x="0" y="0"/>
          <a:ext cx="0" cy="0"/>
          <a:chOff x="0" y="0"/>
          <a:chExt cx="0" cy="0"/>
        </a:xfrm>
      </p:grpSpPr>
      <p:sp>
        <p:nvSpPr>
          <p:cNvPr id="402" name="Rectangle 1"/>
          <p:cNvSpPr/>
          <p:nvPr/>
        </p:nvSpPr>
        <p:spPr>
          <a:xfrm>
            <a:off x="218660" y="675860"/>
            <a:ext cx="11767932" cy="5963480"/>
          </a:xfrm>
          <a:prstGeom prst="rect">
            <a:avLst/>
          </a:prstGeom>
          <a:solidFill>
            <a:schemeClr val="accent4"/>
          </a:solidFill>
          <a:ln w="15875">
            <a:solidFill>
              <a:srgbClr val="1D3053"/>
            </a:solidFill>
          </a:ln>
        </p:spPr>
        <p:txBody>
          <a:bodyPr lIns="45719" rIns="45719" anchor="ctr"/>
          <a:lstStyle/>
          <a:p>
            <a:pPr algn="ctr">
              <a:defRPr>
                <a:solidFill>
                  <a:srgbClr val="FFFFFF"/>
                </a:solidFill>
              </a:defRPr>
            </a:pPr>
          </a:p>
        </p:txBody>
      </p:sp>
      <p:sp>
        <p:nvSpPr>
          <p:cNvPr id="403" name="TextBox 2"/>
          <p:cNvSpPr txBox="1"/>
          <p:nvPr/>
        </p:nvSpPr>
        <p:spPr>
          <a:xfrm>
            <a:off x="264380" y="-1"/>
            <a:ext cx="8197797" cy="7568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FFFFFF"/>
                </a:solidFill>
                <a:effectLst>
                  <a:outerShdw sx="100000" sy="100000" kx="0" ky="0" algn="b" rotWithShape="0" blurRad="38100" dist="19050" dir="2700000">
                    <a:srgbClr val="000000">
                      <a:alpha val="40000"/>
                    </a:srgbClr>
                  </a:outerShdw>
                </a:effectLst>
              </a:defRPr>
            </a:lvl1pPr>
          </a:lstStyle>
          <a:p>
            <a:pPr/>
            <a:r>
              <a:t>Developing a Partnership</a:t>
            </a:r>
          </a:p>
        </p:txBody>
      </p:sp>
      <p:sp>
        <p:nvSpPr>
          <p:cNvPr id="404" name="TextBox 3"/>
          <p:cNvSpPr txBox="1"/>
          <p:nvPr/>
        </p:nvSpPr>
        <p:spPr>
          <a:xfrm>
            <a:off x="701702" y="1232452"/>
            <a:ext cx="10225377" cy="5460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3600">
                <a:solidFill>
                  <a:srgbClr val="002060"/>
                </a:solidFill>
                <a:latin typeface="Rockwell Bold"/>
                <a:ea typeface="Rockwell Bold"/>
                <a:cs typeface="Rockwell Bold"/>
                <a:sym typeface="Rockwell Bold"/>
              </a:defRPr>
            </a:lvl1pPr>
          </a:lstStyle>
          <a:p>
            <a:pPr/>
            <a:r>
              <a:t>Step 2: Develop A Strong Value Proposition</a:t>
            </a:r>
          </a:p>
        </p:txBody>
      </p:sp>
      <p:sp>
        <p:nvSpPr>
          <p:cNvPr id="405" name="TextBox 4"/>
          <p:cNvSpPr txBox="1"/>
          <p:nvPr/>
        </p:nvSpPr>
        <p:spPr>
          <a:xfrm>
            <a:off x="522798" y="2644169"/>
            <a:ext cx="11159655" cy="14578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3200"/>
            </a:lvl1pPr>
          </a:lstStyle>
          <a:p>
            <a:pPr/>
            <a:r>
              <a:t>What makes your club unique and differentiates it from other non-profit organizations, especially for the potential partner?</a:t>
            </a:r>
          </a:p>
        </p:txBody>
      </p:sp>
      <p:sp>
        <p:nvSpPr>
          <p:cNvPr id="406" name="TextBox 5"/>
          <p:cNvSpPr txBox="1"/>
          <p:nvPr/>
        </p:nvSpPr>
        <p:spPr>
          <a:xfrm>
            <a:off x="1496832" y="4890051"/>
            <a:ext cx="9430248" cy="4926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i="1" sz="3200">
                <a:latin typeface="Rockwell Bold"/>
                <a:ea typeface="Rockwell Bold"/>
                <a:cs typeface="Rockwell Bold"/>
                <a:sym typeface="Rockwell Bold"/>
              </a:defRPr>
            </a:lvl1pPr>
          </a:lstStyle>
          <a:p>
            <a:pPr/>
            <a:r>
              <a:t>Let’s build a VALUE PROPOSITION</a:t>
            </a:r>
          </a:p>
        </p:txBody>
      </p:sp>
      <p:pic>
        <p:nvPicPr>
          <p:cNvPr id="407" name="Graphic 7" descr="Graphic 7"/>
          <p:cNvPicPr>
            <a:picLocks noChangeAspect="1"/>
          </p:cNvPicPr>
          <p:nvPr/>
        </p:nvPicPr>
        <p:blipFill>
          <a:blip r:embed="rId3">
            <a:extLst/>
          </a:blip>
          <a:stretch>
            <a:fillRect/>
          </a:stretch>
        </p:blipFill>
        <p:spPr>
          <a:xfrm>
            <a:off x="10108094" y="5133442"/>
            <a:ext cx="1262271" cy="1262271"/>
          </a:xfrm>
          <a:prstGeom prst="rect">
            <a:avLst/>
          </a:prstGeom>
          <a:ln w="12700">
            <a:miter lim="400000"/>
          </a:ln>
        </p:spPr>
      </p:pic>
      <p:pic>
        <p:nvPicPr>
          <p:cNvPr id="408" name="Picture 6" descr="Picture 6"/>
          <p:cNvPicPr>
            <a:picLocks noChangeAspect="1"/>
          </p:cNvPicPr>
          <p:nvPr/>
        </p:nvPicPr>
        <p:blipFill>
          <a:blip r:embed="rId4">
            <a:extLst/>
          </a:blip>
          <a:stretch>
            <a:fillRect/>
          </a:stretch>
        </p:blipFill>
        <p:spPr>
          <a:xfrm>
            <a:off x="8778312" y="0"/>
            <a:ext cx="3413689" cy="70374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404"/>
                                        </p:tgtEl>
                                        <p:attrNameLst>
                                          <p:attrName>style.visibility</p:attrName>
                                        </p:attrNameLst>
                                      </p:cBhvr>
                                      <p:to>
                                        <p:strVal val="visible"/>
                                      </p:to>
                                    </p:set>
                                    <p:animEffect filter="wipe(left)" transition="in">
                                      <p:cBhvr>
                                        <p:cTn id="7" dur="500"/>
                                        <p:tgtEl>
                                          <p:spTgt spid="40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405"/>
                                        </p:tgtEl>
                                        <p:attrNameLst>
                                          <p:attrName>style.visibility</p:attrName>
                                        </p:attrNameLst>
                                      </p:cBhvr>
                                      <p:to>
                                        <p:strVal val="visible"/>
                                      </p:to>
                                    </p:set>
                                    <p:anim calcmode="lin" valueType="num">
                                      <p:cBhvr>
                                        <p:cTn id="12" dur="500" fill="hold"/>
                                        <p:tgtEl>
                                          <p:spTgt spid="405"/>
                                        </p:tgtEl>
                                        <p:attrNameLst>
                                          <p:attrName>ppt_w</p:attrName>
                                        </p:attrNameLst>
                                      </p:cBhvr>
                                      <p:tavLst>
                                        <p:tav tm="0">
                                          <p:val>
                                            <p:fltVal val="0"/>
                                          </p:val>
                                        </p:tav>
                                        <p:tav tm="100000">
                                          <p:val>
                                            <p:strVal val="#ppt_w"/>
                                          </p:val>
                                        </p:tav>
                                      </p:tavLst>
                                    </p:anim>
                                    <p:anim calcmode="lin" valueType="num">
                                      <p:cBhvr>
                                        <p:cTn id="13" dur="500" fill="hold"/>
                                        <p:tgtEl>
                                          <p:spTgt spid="40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6" presetID="23" grpId="3" fill="hold">
                                  <p:stCondLst>
                                    <p:cond delay="0"/>
                                  </p:stCondLst>
                                  <p:iterate type="el" backwards="0">
                                    <p:tmAbs val="0"/>
                                  </p:iterate>
                                  <p:childTnLst>
                                    <p:set>
                                      <p:cBhvr>
                                        <p:cTn id="17" fill="hold"/>
                                        <p:tgtEl>
                                          <p:spTgt spid="406"/>
                                        </p:tgtEl>
                                        <p:attrNameLst>
                                          <p:attrName>style.visibility</p:attrName>
                                        </p:attrNameLst>
                                      </p:cBhvr>
                                      <p:to>
                                        <p:strVal val="visible"/>
                                      </p:to>
                                    </p:set>
                                    <p:anim calcmode="lin" valueType="num">
                                      <p:cBhvr>
                                        <p:cTn id="18" dur="500" fill="hold"/>
                                        <p:tgtEl>
                                          <p:spTgt spid="406"/>
                                        </p:tgtEl>
                                        <p:attrNameLst>
                                          <p:attrName>ppt_w</p:attrName>
                                        </p:attrNameLst>
                                      </p:cBhvr>
                                      <p:tavLst>
                                        <p:tav tm="0">
                                          <p:val>
                                            <p:fltVal val="0"/>
                                          </p:val>
                                        </p:tav>
                                        <p:tav tm="100000">
                                          <p:val>
                                            <p:strVal val="#ppt_w"/>
                                          </p:val>
                                        </p:tav>
                                      </p:tavLst>
                                    </p:anim>
                                    <p:anim calcmode="lin" valueType="num">
                                      <p:cBhvr>
                                        <p:cTn id="19" dur="500" fill="hold"/>
                                        <p:tgtEl>
                                          <p:spTgt spid="406"/>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Class="entr" nodeType="afterEffect" presetID="10" grpId="4" fill="hold">
                                  <p:stCondLst>
                                    <p:cond delay="0"/>
                                  </p:stCondLst>
                                  <p:iterate type="el" backwards="0">
                                    <p:tmAbs val="0"/>
                                  </p:iterate>
                                  <p:childTnLst>
                                    <p:set>
                                      <p:cBhvr>
                                        <p:cTn id="22" fill="hold"/>
                                        <p:tgtEl>
                                          <p:spTgt spid="407"/>
                                        </p:tgtEl>
                                        <p:attrNameLst>
                                          <p:attrName>style.visibility</p:attrName>
                                        </p:attrNameLst>
                                      </p:cBhvr>
                                      <p:to>
                                        <p:strVal val="visible"/>
                                      </p:to>
                                    </p:set>
                                    <p:animEffect filter="fade" transition="in">
                                      <p:cBhvr>
                                        <p:cTn id="23" dur="1000"/>
                                        <p:tgtEl>
                                          <p:spTgt spid="4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7" grpId="4"/>
      <p:bldP build="whole" bldLvl="1" animBg="1" rev="0" advAuto="0" spid="405" grpId="2"/>
      <p:bldP build="whole" bldLvl="1" animBg="1" rev="0" advAuto="0" spid="406" grpId="3"/>
      <p:bldP build="whole" bldLvl="1" animBg="1" rev="0" advAuto="0" spid="404"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2060"/>
        </a:solidFill>
      </p:bgPr>
    </p:bg>
    <p:spTree>
      <p:nvGrpSpPr>
        <p:cNvPr id="1" name=""/>
        <p:cNvGrpSpPr/>
        <p:nvPr/>
      </p:nvGrpSpPr>
      <p:grpSpPr>
        <a:xfrm>
          <a:off x="0" y="0"/>
          <a:ext cx="0" cy="0"/>
          <a:chOff x="0" y="0"/>
          <a:chExt cx="0" cy="0"/>
        </a:xfrm>
      </p:grpSpPr>
      <p:sp>
        <p:nvSpPr>
          <p:cNvPr id="412" name="Rectangle 1"/>
          <p:cNvSpPr/>
          <p:nvPr/>
        </p:nvSpPr>
        <p:spPr>
          <a:xfrm>
            <a:off x="258416" y="695738"/>
            <a:ext cx="11668542" cy="5844211"/>
          </a:xfrm>
          <a:prstGeom prst="rect">
            <a:avLst/>
          </a:prstGeom>
          <a:solidFill>
            <a:schemeClr val="accent4"/>
          </a:solidFill>
          <a:ln w="15875">
            <a:solidFill>
              <a:srgbClr val="1D3053"/>
            </a:solidFill>
          </a:ln>
        </p:spPr>
        <p:txBody>
          <a:bodyPr lIns="45719" rIns="45719" anchor="ctr"/>
          <a:lstStyle/>
          <a:p>
            <a:pPr algn="ctr">
              <a:defRPr>
                <a:solidFill>
                  <a:srgbClr val="FFFFFF"/>
                </a:solidFill>
              </a:defRPr>
            </a:pPr>
          </a:p>
        </p:txBody>
      </p:sp>
      <p:sp>
        <p:nvSpPr>
          <p:cNvPr id="413" name="TextBox 2"/>
          <p:cNvSpPr txBox="1"/>
          <p:nvPr/>
        </p:nvSpPr>
        <p:spPr>
          <a:xfrm>
            <a:off x="304137" y="80707"/>
            <a:ext cx="10046473" cy="7568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FFFFFF"/>
                </a:solidFill>
                <a:effectLst>
                  <a:outerShdw sx="100000" sy="100000" kx="0" ky="0" algn="b" rotWithShape="0" blurRad="38100" dist="19050" dir="2700000">
                    <a:srgbClr val="000000">
                      <a:alpha val="40000"/>
                    </a:srgbClr>
                  </a:outerShdw>
                </a:effectLst>
              </a:defRPr>
            </a:lvl1pPr>
          </a:lstStyle>
          <a:p>
            <a:pPr/>
            <a:r>
              <a:t>Developing a Partnership</a:t>
            </a:r>
          </a:p>
        </p:txBody>
      </p:sp>
      <p:sp>
        <p:nvSpPr>
          <p:cNvPr id="414" name="TextBox 3"/>
          <p:cNvSpPr txBox="1"/>
          <p:nvPr/>
        </p:nvSpPr>
        <p:spPr>
          <a:xfrm>
            <a:off x="-107784" y="861774"/>
            <a:ext cx="5176299" cy="120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4000">
                <a:latin typeface="Rockwell Bold"/>
                <a:ea typeface="Rockwell Bold"/>
                <a:cs typeface="Rockwell Bold"/>
                <a:sym typeface="Rockwell Bold"/>
              </a:defRPr>
            </a:lvl1pPr>
          </a:lstStyle>
          <a:p>
            <a:pPr/>
            <a:r>
              <a:t>Building a Value Proposition</a:t>
            </a:r>
          </a:p>
        </p:txBody>
      </p:sp>
      <p:grpSp>
        <p:nvGrpSpPr>
          <p:cNvPr id="431" name="Diagram 4"/>
          <p:cNvGrpSpPr/>
          <p:nvPr/>
        </p:nvGrpSpPr>
        <p:grpSpPr>
          <a:xfrm>
            <a:off x="5112150" y="959352"/>
            <a:ext cx="6581663" cy="5417256"/>
            <a:chOff x="0" y="0"/>
            <a:chExt cx="6581661" cy="5417255"/>
          </a:xfrm>
        </p:grpSpPr>
        <p:grpSp>
          <p:nvGrpSpPr>
            <p:cNvPr id="417" name="Group"/>
            <p:cNvGrpSpPr/>
            <p:nvPr/>
          </p:nvGrpSpPr>
          <p:grpSpPr>
            <a:xfrm>
              <a:off x="623299" y="-1"/>
              <a:ext cx="5888351" cy="1106575"/>
              <a:chOff x="0" y="0"/>
              <a:chExt cx="5888349" cy="1106573"/>
            </a:xfrm>
          </p:grpSpPr>
          <p:sp>
            <p:nvSpPr>
              <p:cNvPr id="415" name="Shape"/>
              <p:cNvSpPr/>
              <p:nvPr/>
            </p:nvSpPr>
            <p:spPr>
              <a:xfrm rot="10800000">
                <a:off x="0" y="0"/>
                <a:ext cx="5888350" cy="1106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570" y="0"/>
                    </a:lnTo>
                    <a:lnTo>
                      <a:pt x="21600" y="10800"/>
                    </a:lnTo>
                    <a:lnTo>
                      <a:pt x="19570" y="21600"/>
                    </a:lnTo>
                    <a:lnTo>
                      <a:pt x="0" y="21600"/>
                    </a:lnTo>
                    <a:close/>
                  </a:path>
                </a:pathLst>
              </a:custGeom>
              <a:solidFill>
                <a:srgbClr val="002060"/>
              </a:solidFill>
              <a:ln w="15875" cap="flat">
                <a:solidFill>
                  <a:srgbClr val="FFFFFF"/>
                </a:solidFill>
                <a:prstDash val="solid"/>
                <a:round/>
              </a:ln>
              <a:effectLst/>
            </p:spPr>
            <p:txBody>
              <a:bodyPr wrap="square" lIns="45719" tIns="45719" rIns="45719" bIns="45719" numCol="1" anchor="ctr">
                <a:noAutofit/>
              </a:bodyPr>
              <a:lstStyle/>
              <a:p>
                <a:pPr algn="ctr" defTabSz="889000">
                  <a:lnSpc>
                    <a:spcPct val="90000"/>
                  </a:lnSpc>
                  <a:spcBef>
                    <a:spcPts val="700"/>
                  </a:spcBef>
                  <a:defRPr>
                    <a:solidFill>
                      <a:srgbClr val="FFFFFF"/>
                    </a:solidFill>
                  </a:defRPr>
                </a:pPr>
              </a:p>
            </p:txBody>
          </p:sp>
          <p:sp>
            <p:nvSpPr>
              <p:cNvPr id="416" name="BRAND…"/>
              <p:cNvSpPr txBox="1"/>
              <p:nvPr/>
            </p:nvSpPr>
            <p:spPr>
              <a:xfrm>
                <a:off x="688410" y="157068"/>
                <a:ext cx="5133899" cy="7924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lgn="ctr" defTabSz="889000">
                  <a:lnSpc>
                    <a:spcPct val="90000"/>
                  </a:lnSpc>
                  <a:spcBef>
                    <a:spcPts val="800"/>
                  </a:spcBef>
                  <a:defRPr sz="2000">
                    <a:solidFill>
                      <a:srgbClr val="FFFFFF"/>
                    </a:solidFill>
                  </a:defRPr>
                </a:pPr>
                <a:r>
                  <a:t>BRAND</a:t>
                </a:r>
              </a:p>
              <a:p>
                <a:pPr algn="ctr" defTabSz="889000">
                  <a:lnSpc>
                    <a:spcPct val="90000"/>
                  </a:lnSpc>
                  <a:spcBef>
                    <a:spcPts val="800"/>
                  </a:spcBef>
                  <a:defRPr sz="2000">
                    <a:solidFill>
                      <a:srgbClr val="FFFFFF"/>
                    </a:solidFill>
                  </a:defRPr>
                </a:pPr>
                <a:r>
                  <a:t>The name of your Rotary Club</a:t>
                </a:r>
              </a:p>
            </p:txBody>
          </p:sp>
        </p:grpSp>
        <p:sp>
          <p:nvSpPr>
            <p:cNvPr id="418" name="Circle"/>
            <p:cNvSpPr/>
            <p:nvPr/>
          </p:nvSpPr>
          <p:spPr>
            <a:xfrm>
              <a:off x="70012" y="0"/>
              <a:ext cx="1106575" cy="1106574"/>
            </a:xfrm>
            <a:prstGeom prst="ellipse">
              <a:avLst/>
            </a:prstGeom>
            <a:solidFill>
              <a:srgbClr val="FFFFFF"/>
            </a:solidFill>
            <a:ln w="15875" cap="flat">
              <a:solidFill>
                <a:srgbClr val="FFFFFF"/>
              </a:solidFill>
              <a:prstDash val="solid"/>
              <a:round/>
            </a:ln>
            <a:effectLst/>
          </p:spPr>
          <p:txBody>
            <a:bodyPr wrap="square" lIns="45719" tIns="45719" rIns="45719" bIns="45719" numCol="1" anchor="t">
              <a:noAutofit/>
            </a:bodyPr>
            <a:lstStyle/>
            <a:p>
              <a:pPr/>
            </a:p>
          </p:txBody>
        </p:sp>
        <p:grpSp>
          <p:nvGrpSpPr>
            <p:cNvPr id="421" name="Group"/>
            <p:cNvGrpSpPr/>
            <p:nvPr/>
          </p:nvGrpSpPr>
          <p:grpSpPr>
            <a:xfrm>
              <a:off x="623299" y="1436893"/>
              <a:ext cx="5888351" cy="1106575"/>
              <a:chOff x="0" y="0"/>
              <a:chExt cx="5888349" cy="1106573"/>
            </a:xfrm>
          </p:grpSpPr>
          <p:sp>
            <p:nvSpPr>
              <p:cNvPr id="419" name="Shape"/>
              <p:cNvSpPr/>
              <p:nvPr/>
            </p:nvSpPr>
            <p:spPr>
              <a:xfrm rot="10800000">
                <a:off x="0" y="0"/>
                <a:ext cx="5888350" cy="1106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570" y="0"/>
                    </a:lnTo>
                    <a:lnTo>
                      <a:pt x="21600" y="10800"/>
                    </a:lnTo>
                    <a:lnTo>
                      <a:pt x="19570" y="21600"/>
                    </a:lnTo>
                    <a:lnTo>
                      <a:pt x="0" y="21600"/>
                    </a:lnTo>
                    <a:close/>
                  </a:path>
                </a:pathLst>
              </a:custGeom>
              <a:solidFill>
                <a:srgbClr val="002060"/>
              </a:solidFill>
              <a:ln w="15875" cap="flat">
                <a:solidFill>
                  <a:srgbClr val="FFFFFF"/>
                </a:solidFill>
                <a:prstDash val="solid"/>
                <a:round/>
              </a:ln>
              <a:effectLst/>
            </p:spPr>
            <p:txBody>
              <a:bodyPr wrap="square" lIns="45719" tIns="45719" rIns="45719" bIns="45719" numCol="1" anchor="ctr">
                <a:noAutofit/>
              </a:bodyPr>
              <a:lstStyle/>
              <a:p>
                <a:pPr algn="ctr" defTabSz="889000">
                  <a:lnSpc>
                    <a:spcPct val="90000"/>
                  </a:lnSpc>
                  <a:spcBef>
                    <a:spcPts val="700"/>
                  </a:spcBef>
                  <a:defRPr>
                    <a:solidFill>
                      <a:srgbClr val="FFFFFF"/>
                    </a:solidFill>
                  </a:defRPr>
                </a:pPr>
              </a:p>
            </p:txBody>
          </p:sp>
          <p:sp>
            <p:nvSpPr>
              <p:cNvPr id="420" name="TARGET…"/>
              <p:cNvSpPr txBox="1"/>
              <p:nvPr/>
            </p:nvSpPr>
            <p:spPr>
              <a:xfrm>
                <a:off x="688410" y="17366"/>
                <a:ext cx="5133899" cy="1071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lgn="ctr" defTabSz="889000">
                  <a:lnSpc>
                    <a:spcPct val="90000"/>
                  </a:lnSpc>
                  <a:spcBef>
                    <a:spcPts val="800"/>
                  </a:spcBef>
                  <a:defRPr sz="2000">
                    <a:solidFill>
                      <a:srgbClr val="FFFFFF"/>
                    </a:solidFill>
                  </a:defRPr>
                </a:pPr>
                <a:r>
                  <a:t>TARGET</a:t>
                </a:r>
              </a:p>
              <a:p>
                <a:pPr algn="ctr" defTabSz="889000">
                  <a:lnSpc>
                    <a:spcPct val="90000"/>
                  </a:lnSpc>
                  <a:spcBef>
                    <a:spcPts val="800"/>
                  </a:spcBef>
                  <a:defRPr sz="2000">
                    <a:solidFill>
                      <a:srgbClr val="FFFFFF"/>
                    </a:solidFill>
                  </a:defRPr>
                </a:pPr>
                <a:r>
                  <a:t>Businesses you want to collaborate with</a:t>
                </a:r>
              </a:p>
            </p:txBody>
          </p:sp>
        </p:grpSp>
        <p:sp>
          <p:nvSpPr>
            <p:cNvPr id="422" name="Circle"/>
            <p:cNvSpPr/>
            <p:nvPr/>
          </p:nvSpPr>
          <p:spPr>
            <a:xfrm>
              <a:off x="70012" y="1436894"/>
              <a:ext cx="1106575" cy="1106574"/>
            </a:xfrm>
            <a:prstGeom prst="ellipse">
              <a:avLst/>
            </a:prstGeom>
            <a:solidFill>
              <a:srgbClr val="FFFFFF"/>
            </a:solidFill>
            <a:ln w="15875" cap="flat">
              <a:solidFill>
                <a:srgbClr val="FFFFFF"/>
              </a:solidFill>
              <a:prstDash val="solid"/>
              <a:round/>
            </a:ln>
            <a:effectLst/>
          </p:spPr>
          <p:txBody>
            <a:bodyPr wrap="square" lIns="45719" tIns="45719" rIns="45719" bIns="45719" numCol="1" anchor="t">
              <a:noAutofit/>
            </a:bodyPr>
            <a:lstStyle/>
            <a:p>
              <a:pPr/>
            </a:p>
          </p:txBody>
        </p:sp>
        <p:grpSp>
          <p:nvGrpSpPr>
            <p:cNvPr id="425" name="Group"/>
            <p:cNvGrpSpPr/>
            <p:nvPr/>
          </p:nvGrpSpPr>
          <p:grpSpPr>
            <a:xfrm>
              <a:off x="413261" y="2873786"/>
              <a:ext cx="6168401" cy="1106575"/>
              <a:chOff x="0" y="0"/>
              <a:chExt cx="6168399" cy="1106573"/>
            </a:xfrm>
          </p:grpSpPr>
          <p:sp>
            <p:nvSpPr>
              <p:cNvPr id="423" name="Shape"/>
              <p:cNvSpPr/>
              <p:nvPr/>
            </p:nvSpPr>
            <p:spPr>
              <a:xfrm rot="10800000">
                <a:off x="0" y="0"/>
                <a:ext cx="6168400" cy="1106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663" y="0"/>
                    </a:lnTo>
                    <a:lnTo>
                      <a:pt x="21600" y="10800"/>
                    </a:lnTo>
                    <a:lnTo>
                      <a:pt x="19663" y="21600"/>
                    </a:lnTo>
                    <a:lnTo>
                      <a:pt x="0" y="21600"/>
                    </a:lnTo>
                    <a:close/>
                  </a:path>
                </a:pathLst>
              </a:custGeom>
              <a:solidFill>
                <a:srgbClr val="002060"/>
              </a:solidFill>
              <a:ln w="15875" cap="flat">
                <a:solidFill>
                  <a:srgbClr val="FFFFFF"/>
                </a:solidFill>
                <a:prstDash val="solid"/>
                <a:round/>
              </a:ln>
              <a:effectLst/>
            </p:spPr>
            <p:txBody>
              <a:bodyPr wrap="square" lIns="45719" tIns="45719" rIns="45719" bIns="45719" numCol="1" anchor="ctr">
                <a:noAutofit/>
              </a:bodyPr>
              <a:lstStyle/>
              <a:p>
                <a:pPr algn="ctr" defTabSz="889000">
                  <a:lnSpc>
                    <a:spcPct val="90000"/>
                  </a:lnSpc>
                  <a:spcBef>
                    <a:spcPts val="700"/>
                  </a:spcBef>
                  <a:defRPr>
                    <a:solidFill>
                      <a:srgbClr val="FFFFFF"/>
                    </a:solidFill>
                  </a:defRPr>
                </a:pPr>
              </a:p>
            </p:txBody>
          </p:sp>
          <p:sp>
            <p:nvSpPr>
              <p:cNvPr id="424" name="POINT OF DIFFERENTIATION/VALUE…"/>
              <p:cNvSpPr txBox="1"/>
              <p:nvPr/>
            </p:nvSpPr>
            <p:spPr>
              <a:xfrm>
                <a:off x="688410" y="17366"/>
                <a:ext cx="5413949" cy="1071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lgn="ctr" defTabSz="889000">
                  <a:lnSpc>
                    <a:spcPct val="90000"/>
                  </a:lnSpc>
                  <a:spcBef>
                    <a:spcPts val="800"/>
                  </a:spcBef>
                  <a:defRPr sz="2000">
                    <a:solidFill>
                      <a:srgbClr val="FFFFFF"/>
                    </a:solidFill>
                  </a:defRPr>
                </a:pPr>
                <a:r>
                  <a:t>POINT OF DIFFERENTIATION/VALUE</a:t>
                </a:r>
              </a:p>
              <a:p>
                <a:pPr algn="ctr" defTabSz="889000">
                  <a:lnSpc>
                    <a:spcPct val="90000"/>
                  </a:lnSpc>
                  <a:spcBef>
                    <a:spcPts val="800"/>
                  </a:spcBef>
                  <a:defRPr sz="2000">
                    <a:solidFill>
                      <a:srgbClr val="FFFFFF"/>
                    </a:solidFill>
                  </a:defRPr>
                </a:pPr>
                <a:r>
                  <a:t>What makes your Rotary Club unique and valuable to your target businesses</a:t>
                </a:r>
              </a:p>
            </p:txBody>
          </p:sp>
        </p:grpSp>
        <p:sp>
          <p:nvSpPr>
            <p:cNvPr id="426" name="Circle"/>
            <p:cNvSpPr/>
            <p:nvPr/>
          </p:nvSpPr>
          <p:spPr>
            <a:xfrm>
              <a:off x="0" y="2873786"/>
              <a:ext cx="1106574" cy="1106575"/>
            </a:xfrm>
            <a:prstGeom prst="ellipse">
              <a:avLst/>
            </a:prstGeom>
            <a:solidFill>
              <a:srgbClr val="FFFFFF"/>
            </a:solidFill>
            <a:ln w="15875" cap="flat">
              <a:solidFill>
                <a:srgbClr val="FFFFFF"/>
              </a:solidFill>
              <a:prstDash val="solid"/>
              <a:round/>
            </a:ln>
            <a:effectLst/>
          </p:spPr>
          <p:txBody>
            <a:bodyPr wrap="square" lIns="45719" tIns="45719" rIns="45719" bIns="45719" numCol="1" anchor="t">
              <a:noAutofit/>
            </a:bodyPr>
            <a:lstStyle/>
            <a:p>
              <a:pPr/>
            </a:p>
          </p:txBody>
        </p:sp>
        <p:grpSp>
          <p:nvGrpSpPr>
            <p:cNvPr id="429" name="Group"/>
            <p:cNvGrpSpPr/>
            <p:nvPr/>
          </p:nvGrpSpPr>
          <p:grpSpPr>
            <a:xfrm>
              <a:off x="623299" y="4310680"/>
              <a:ext cx="5888351" cy="1106575"/>
              <a:chOff x="0" y="0"/>
              <a:chExt cx="5888349" cy="1106573"/>
            </a:xfrm>
          </p:grpSpPr>
          <p:sp>
            <p:nvSpPr>
              <p:cNvPr id="427" name="Shape"/>
              <p:cNvSpPr/>
              <p:nvPr/>
            </p:nvSpPr>
            <p:spPr>
              <a:xfrm rot="10800000">
                <a:off x="0" y="0"/>
                <a:ext cx="5888350" cy="1106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570" y="0"/>
                    </a:lnTo>
                    <a:lnTo>
                      <a:pt x="21600" y="10800"/>
                    </a:lnTo>
                    <a:lnTo>
                      <a:pt x="19570" y="21600"/>
                    </a:lnTo>
                    <a:lnTo>
                      <a:pt x="0" y="21600"/>
                    </a:lnTo>
                    <a:close/>
                  </a:path>
                </a:pathLst>
              </a:custGeom>
              <a:solidFill>
                <a:srgbClr val="002060"/>
              </a:solidFill>
              <a:ln w="15875" cap="flat">
                <a:solidFill>
                  <a:srgbClr val="FFFFFF"/>
                </a:solidFill>
                <a:prstDash val="solid"/>
                <a:round/>
              </a:ln>
              <a:effectLst/>
            </p:spPr>
            <p:txBody>
              <a:bodyPr wrap="square" lIns="45719" tIns="45719" rIns="45719" bIns="45719" numCol="1" anchor="ctr">
                <a:noAutofit/>
              </a:bodyPr>
              <a:lstStyle/>
              <a:p>
                <a:pPr algn="ctr" defTabSz="889000">
                  <a:lnSpc>
                    <a:spcPct val="90000"/>
                  </a:lnSpc>
                  <a:spcBef>
                    <a:spcPts val="700"/>
                  </a:spcBef>
                  <a:defRPr>
                    <a:solidFill>
                      <a:srgbClr val="FFFFFF"/>
                    </a:solidFill>
                  </a:defRPr>
                </a:pPr>
              </a:p>
            </p:txBody>
          </p:sp>
          <p:sp>
            <p:nvSpPr>
              <p:cNvPr id="428" name="REASON TO BELIEVE…"/>
              <p:cNvSpPr txBox="1"/>
              <p:nvPr/>
            </p:nvSpPr>
            <p:spPr>
              <a:xfrm>
                <a:off x="688410" y="17366"/>
                <a:ext cx="5133899" cy="1071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ctr">
                <a:spAutoFit/>
              </a:bodyPr>
              <a:lstStyle/>
              <a:p>
                <a:pPr algn="ctr" defTabSz="889000">
                  <a:lnSpc>
                    <a:spcPct val="90000"/>
                  </a:lnSpc>
                  <a:spcBef>
                    <a:spcPts val="800"/>
                  </a:spcBef>
                  <a:defRPr sz="2000">
                    <a:solidFill>
                      <a:srgbClr val="FFFFFF"/>
                    </a:solidFill>
                  </a:defRPr>
                </a:pPr>
                <a:r>
                  <a:t>REASON TO BELIEVE</a:t>
                </a:r>
              </a:p>
              <a:p>
                <a:pPr algn="ctr" defTabSz="889000">
                  <a:lnSpc>
                    <a:spcPct val="90000"/>
                  </a:lnSpc>
                  <a:spcBef>
                    <a:spcPts val="800"/>
                  </a:spcBef>
                  <a:defRPr sz="2000">
                    <a:solidFill>
                      <a:srgbClr val="FFFFFF"/>
                    </a:solidFill>
                  </a:defRPr>
                </a:pPr>
                <a:r>
                  <a:t>Proof that supports your claim of being unique and valuable</a:t>
                </a:r>
              </a:p>
            </p:txBody>
          </p:sp>
        </p:grpSp>
        <p:sp>
          <p:nvSpPr>
            <p:cNvPr id="430" name="Circle"/>
            <p:cNvSpPr/>
            <p:nvPr/>
          </p:nvSpPr>
          <p:spPr>
            <a:xfrm>
              <a:off x="70012" y="4310680"/>
              <a:ext cx="1106575" cy="1106575"/>
            </a:xfrm>
            <a:prstGeom prst="ellipse">
              <a:avLst/>
            </a:prstGeom>
            <a:solidFill>
              <a:srgbClr val="FFFFFF"/>
            </a:solidFill>
            <a:ln w="15875" cap="flat">
              <a:solidFill>
                <a:srgbClr val="FFFFFF"/>
              </a:solidFill>
              <a:prstDash val="solid"/>
              <a:round/>
            </a:ln>
            <a:effectLst/>
          </p:spPr>
          <p:txBody>
            <a:bodyPr wrap="square" lIns="45719" tIns="45719" rIns="45719" bIns="45719" numCol="1" anchor="t">
              <a:noAutofit/>
            </a:bodyPr>
            <a:lstStyle/>
            <a:p>
              <a:pPr/>
            </a:p>
          </p:txBody>
        </p:sp>
      </p:grpSp>
      <p:sp>
        <p:nvSpPr>
          <p:cNvPr id="432" name="TextBox 11"/>
          <p:cNvSpPr txBox="1"/>
          <p:nvPr/>
        </p:nvSpPr>
        <p:spPr>
          <a:xfrm>
            <a:off x="542675" y="2604780"/>
            <a:ext cx="4381171" cy="304285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a:pPr>
            <a:r>
              <a:t>[</a:t>
            </a:r>
            <a:r>
              <a:rPr>
                <a:latin typeface="Rockwell Bold"/>
                <a:ea typeface="Rockwell Bold"/>
                <a:cs typeface="Rockwell Bold"/>
                <a:sym typeface="Rockwell Bold"/>
              </a:rPr>
              <a:t>BRAND</a:t>
            </a:r>
            <a:r>
              <a:t>] is the product of choice for [</a:t>
            </a:r>
            <a:r>
              <a:rPr>
                <a:latin typeface="Rockwell Bold"/>
                <a:ea typeface="Rockwell Bold"/>
                <a:cs typeface="Rockwell Bold"/>
                <a:sym typeface="Rockwell Bold"/>
              </a:rPr>
              <a:t>TARGET</a:t>
            </a:r>
            <a:r>
              <a:t>] that [</a:t>
            </a:r>
            <a:r>
              <a:rPr>
                <a:latin typeface="Rockwell Bold"/>
                <a:ea typeface="Rockwell Bold"/>
                <a:cs typeface="Rockwell Bold"/>
                <a:sym typeface="Rockwell Bold"/>
              </a:rPr>
              <a:t>POINT OF DIFFERENTIATION / VALUE</a:t>
            </a:r>
            <a:r>
              <a:t>] because [</a:t>
            </a:r>
            <a:r>
              <a:rPr>
                <a:latin typeface="Rockwell Bold"/>
                <a:ea typeface="Rockwell Bold"/>
                <a:cs typeface="Rockwell Bold"/>
                <a:sym typeface="Rockwell Bold"/>
              </a:rPr>
              <a:t>REASON TO BELIEVE</a:t>
            </a:r>
            <a:r>
              <a:t>]</a:t>
            </a:r>
          </a:p>
        </p:txBody>
      </p:sp>
      <p:pic>
        <p:nvPicPr>
          <p:cNvPr id="433" name="Graphic 21" descr="Graphic 21"/>
          <p:cNvPicPr>
            <a:picLocks noChangeAspect="1"/>
          </p:cNvPicPr>
          <p:nvPr/>
        </p:nvPicPr>
        <p:blipFill>
          <a:blip r:embed="rId3">
            <a:extLst/>
          </a:blip>
          <a:stretch>
            <a:fillRect/>
          </a:stretch>
        </p:blipFill>
        <p:spPr>
          <a:xfrm>
            <a:off x="5062540" y="2282086"/>
            <a:ext cx="1338260" cy="1338260"/>
          </a:xfrm>
          <a:prstGeom prst="rect">
            <a:avLst/>
          </a:prstGeom>
          <a:ln w="12700">
            <a:miter lim="400000"/>
          </a:ln>
        </p:spPr>
      </p:pic>
      <p:pic>
        <p:nvPicPr>
          <p:cNvPr id="434" name="Graphic 23" descr="Graphic 23"/>
          <p:cNvPicPr>
            <a:picLocks noChangeAspect="1"/>
          </p:cNvPicPr>
          <p:nvPr/>
        </p:nvPicPr>
        <p:blipFill>
          <a:blip r:embed="rId4">
            <a:extLst/>
          </a:blip>
          <a:stretch>
            <a:fillRect/>
          </a:stretch>
        </p:blipFill>
        <p:spPr>
          <a:xfrm>
            <a:off x="5062542" y="829404"/>
            <a:ext cx="1338259" cy="1338259"/>
          </a:xfrm>
          <a:prstGeom prst="rect">
            <a:avLst/>
          </a:prstGeom>
          <a:ln w="12700">
            <a:miter lim="400000"/>
          </a:ln>
        </p:spPr>
      </p:pic>
      <p:pic>
        <p:nvPicPr>
          <p:cNvPr id="435" name="Graphic 25" descr="Graphic 25"/>
          <p:cNvPicPr>
            <a:picLocks noChangeAspect="1"/>
          </p:cNvPicPr>
          <p:nvPr/>
        </p:nvPicPr>
        <p:blipFill>
          <a:blip r:embed="rId5">
            <a:extLst/>
          </a:blip>
          <a:stretch>
            <a:fillRect/>
          </a:stretch>
        </p:blipFill>
        <p:spPr>
          <a:xfrm>
            <a:off x="4990076" y="3719948"/>
            <a:ext cx="1338260" cy="1338260"/>
          </a:xfrm>
          <a:prstGeom prst="rect">
            <a:avLst/>
          </a:prstGeom>
          <a:ln w="12700">
            <a:miter lim="400000"/>
          </a:ln>
        </p:spPr>
      </p:pic>
      <p:pic>
        <p:nvPicPr>
          <p:cNvPr id="436" name="Graphic 27" descr="Graphic 27"/>
          <p:cNvPicPr>
            <a:picLocks noChangeAspect="1"/>
          </p:cNvPicPr>
          <p:nvPr/>
        </p:nvPicPr>
        <p:blipFill>
          <a:blip r:embed="rId6">
            <a:extLst/>
          </a:blip>
          <a:stretch>
            <a:fillRect/>
          </a:stretch>
        </p:blipFill>
        <p:spPr>
          <a:xfrm>
            <a:off x="5022912" y="5135927"/>
            <a:ext cx="1404021" cy="1404021"/>
          </a:xfrm>
          <a:prstGeom prst="rect">
            <a:avLst/>
          </a:prstGeom>
          <a:ln w="12700">
            <a:miter lim="400000"/>
          </a:ln>
        </p:spPr>
      </p:pic>
      <p:pic>
        <p:nvPicPr>
          <p:cNvPr id="437" name="Picture 5" descr="Picture 5"/>
          <p:cNvPicPr>
            <a:picLocks noChangeAspect="1"/>
          </p:cNvPicPr>
          <p:nvPr/>
        </p:nvPicPr>
        <p:blipFill>
          <a:blip r:embed="rId7">
            <a:extLst/>
          </a:blip>
          <a:stretch>
            <a:fillRect/>
          </a:stretch>
        </p:blipFill>
        <p:spPr>
          <a:xfrm>
            <a:off x="8778312" y="-17255"/>
            <a:ext cx="3413689" cy="70374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31"/>
                                        </p:tgtEl>
                                        <p:attrNameLst>
                                          <p:attrName>style.visibility</p:attrName>
                                        </p:attrNameLst>
                                      </p:cBhvr>
                                      <p:to>
                                        <p:strVal val="visible"/>
                                      </p:to>
                                    </p:set>
                                    <p:anim calcmode="lin" valueType="num">
                                      <p:cBhvr>
                                        <p:cTn id="7" dur="500" fill="hold"/>
                                        <p:tgtEl>
                                          <p:spTgt spid="431"/>
                                        </p:tgtEl>
                                        <p:attrNameLst>
                                          <p:attrName>ppt_w</p:attrName>
                                        </p:attrNameLst>
                                      </p:cBhvr>
                                      <p:tavLst>
                                        <p:tav tm="0">
                                          <p:val>
                                            <p:fltVal val="0"/>
                                          </p:val>
                                        </p:tav>
                                        <p:tav tm="100000">
                                          <p:val>
                                            <p:strVal val="#ppt_w"/>
                                          </p:val>
                                        </p:tav>
                                      </p:tavLst>
                                    </p:anim>
                                    <p:anim calcmode="lin" valueType="num">
                                      <p:cBhvr>
                                        <p:cTn id="8" dur="500" fill="hold"/>
                                        <p:tgtEl>
                                          <p:spTgt spid="43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2" grpId="2" fill="hold">
                                  <p:stCondLst>
                                    <p:cond delay="0"/>
                                  </p:stCondLst>
                                  <p:iterate type="el" backwards="0">
                                    <p:tmAbs val="0"/>
                                  </p:iterate>
                                  <p:childTnLst>
                                    <p:set>
                                      <p:cBhvr>
                                        <p:cTn id="12" fill="hold"/>
                                        <p:tgtEl>
                                          <p:spTgt spid="432">
                                            <p:bg/>
                                          </p:spTgt>
                                        </p:tgtEl>
                                        <p:attrNameLst>
                                          <p:attrName>style.visibility</p:attrName>
                                        </p:attrNameLst>
                                      </p:cBhvr>
                                      <p:to>
                                        <p:strVal val="visible"/>
                                      </p:to>
                                    </p:set>
                                    <p:animEffect filter="wipe(up)" transition="in">
                                      <p:cBhvr>
                                        <p:cTn id="13" dur="500"/>
                                        <p:tgtEl>
                                          <p:spTgt spid="432">
                                            <p:bg/>
                                          </p:spTgt>
                                        </p:tgtEl>
                                      </p:cBhvr>
                                    </p:animEffect>
                                  </p:childTnLst>
                                </p:cTn>
                              </p:par>
                              <p:par>
                                <p:cTn id="14" presetClass="entr" nodeType="withEffect" presetSubtype="1" presetID="22" grpId="2" fill="hold">
                                  <p:stCondLst>
                                    <p:cond delay="0"/>
                                  </p:stCondLst>
                                  <p:iterate type="el" backwards="0">
                                    <p:tmAbs val="0"/>
                                  </p:iterate>
                                  <p:childTnLst>
                                    <p:set>
                                      <p:cBhvr>
                                        <p:cTn id="15" fill="hold"/>
                                        <p:tgtEl>
                                          <p:spTgt spid="432">
                                            <p:txEl>
                                              <p:pRg st="0" end="0"/>
                                            </p:txEl>
                                          </p:spTgt>
                                        </p:tgtEl>
                                        <p:attrNameLst>
                                          <p:attrName>style.visibility</p:attrName>
                                        </p:attrNameLst>
                                      </p:cBhvr>
                                      <p:to>
                                        <p:strVal val="visible"/>
                                      </p:to>
                                    </p:set>
                                    <p:animEffect filter="wipe(up)" transition="in">
                                      <p:cBhvr>
                                        <p:cTn id="16" dur="500"/>
                                        <p:tgtEl>
                                          <p:spTgt spid="432">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2" grpId="2"/>
      <p:bldP build="whole" bldLvl="1" animBg="1" rev="0" advAuto="0" spid="431" grpId="1"/>
    </p:bldLst>
  </p:timing>
</p:sld>
</file>

<file path=ppt/theme/theme1.xml><?xml version="1.0" encoding="utf-8"?>
<a:theme xmlns:a="http://schemas.openxmlformats.org/drawingml/2006/main" xmlns:r="http://schemas.openxmlformats.org/officeDocument/2006/relationships" name="Atlas">
  <a:themeElements>
    <a:clrScheme name="Atlas">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Atlas">
      <a:majorFont>
        <a:latin typeface="Helvetica"/>
        <a:ea typeface="Helvetica"/>
        <a:cs typeface="Helvetica"/>
      </a:majorFont>
      <a:minorFont>
        <a:latin typeface="Calibri"/>
        <a:ea typeface="Calibri"/>
        <a:cs typeface="Calibri"/>
      </a:minorFont>
    </a:fontScheme>
    <a:fmtScheme name="Atl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rgbClr val="416DBB"/>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5875" cap="flat">
          <a:solidFill>
            <a:srgbClr val="416DBB"/>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Atlas">
  <a:themeElements>
    <a:clrScheme name="Atlas">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Atlas">
      <a:majorFont>
        <a:latin typeface="Helvetica"/>
        <a:ea typeface="Helvetica"/>
        <a:cs typeface="Helvetica"/>
      </a:majorFont>
      <a:minorFont>
        <a:latin typeface="Calibri"/>
        <a:ea typeface="Calibri"/>
        <a:cs typeface="Calibri"/>
      </a:minorFont>
    </a:fontScheme>
    <a:fmtScheme name="Atl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rgbClr val="416DBB"/>
          </a:solidFill>
          <a:prstDash val="solid"/>
          <a:round/>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5875" cap="flat">
          <a:solidFill>
            <a:srgbClr val="416DBB"/>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