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9144000" cy="51435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Georgia"/>
      </a:defRPr>
    </a:lvl1pPr>
    <a:lvl2pPr marL="0" marR="0" indent="34290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Georgia"/>
      </a:defRPr>
    </a:lvl2pPr>
    <a:lvl3pPr marL="0" marR="0" indent="68580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Georgia"/>
      </a:defRPr>
    </a:lvl3pPr>
    <a:lvl4pPr marL="0" marR="0" indent="102870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Georgia"/>
      </a:defRPr>
    </a:lvl4pPr>
    <a:lvl5pPr marL="0" marR="0" indent="137160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Georgia"/>
      </a:defRPr>
    </a:lvl5pPr>
    <a:lvl6pPr marL="0" marR="0" indent="171450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Georgia"/>
      </a:defRPr>
    </a:lvl6pPr>
    <a:lvl7pPr marL="0" marR="0" indent="205740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Georgia"/>
      </a:defRPr>
    </a:lvl7pPr>
    <a:lvl8pPr marL="0" marR="0" indent="240030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Georgia"/>
      </a:defRPr>
    </a:lvl8pPr>
    <a:lvl9pPr marL="0" marR="0" indent="274320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Georgi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b="def" i="def"/>
      <a:tcStyle>
        <a:tcBdr/>
        <a:fill>
          <a:solidFill>
            <a:srgbClr val="E9EFF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3" name="Shape 93"/>
          <p:cNvSpPr/>
          <p:nvPr>
            <p:ph type="sldImg"/>
          </p:nvPr>
        </p:nvSpPr>
        <p:spPr>
          <a:xfrm>
            <a:off x="1143000" y="685800"/>
            <a:ext cx="4572000" cy="3429000"/>
          </a:xfrm>
          <a:prstGeom prst="rect">
            <a:avLst/>
          </a:prstGeom>
        </p:spPr>
        <p:txBody>
          <a:bodyPr/>
          <a:lstStyle/>
          <a:p>
            <a:pPr/>
          </a:p>
        </p:txBody>
      </p:sp>
      <p:sp>
        <p:nvSpPr>
          <p:cNvPr id="94" name="Shape 94"/>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685800" latinLnBrk="0">
      <a:defRPr sz="1200">
        <a:latin typeface="+mn-lt"/>
        <a:ea typeface="+mn-ea"/>
        <a:cs typeface="+mn-cs"/>
        <a:sym typeface="Georgia"/>
      </a:defRPr>
    </a:lvl1pPr>
    <a:lvl2pPr indent="228600" defTabSz="685800" latinLnBrk="0">
      <a:defRPr sz="1200">
        <a:latin typeface="+mn-lt"/>
        <a:ea typeface="+mn-ea"/>
        <a:cs typeface="+mn-cs"/>
        <a:sym typeface="Georgia"/>
      </a:defRPr>
    </a:lvl2pPr>
    <a:lvl3pPr indent="457200" defTabSz="685800" latinLnBrk="0">
      <a:defRPr sz="1200">
        <a:latin typeface="+mn-lt"/>
        <a:ea typeface="+mn-ea"/>
        <a:cs typeface="+mn-cs"/>
        <a:sym typeface="Georgia"/>
      </a:defRPr>
    </a:lvl3pPr>
    <a:lvl4pPr indent="685800" defTabSz="685800" latinLnBrk="0">
      <a:defRPr sz="1200">
        <a:latin typeface="+mn-lt"/>
        <a:ea typeface="+mn-ea"/>
        <a:cs typeface="+mn-cs"/>
        <a:sym typeface="Georgia"/>
      </a:defRPr>
    </a:lvl4pPr>
    <a:lvl5pPr indent="914400" defTabSz="685800" latinLnBrk="0">
      <a:defRPr sz="1200">
        <a:latin typeface="+mn-lt"/>
        <a:ea typeface="+mn-ea"/>
        <a:cs typeface="+mn-cs"/>
        <a:sym typeface="Georgia"/>
      </a:defRPr>
    </a:lvl5pPr>
    <a:lvl6pPr indent="1143000" defTabSz="685800" latinLnBrk="0">
      <a:defRPr sz="1200">
        <a:latin typeface="+mn-lt"/>
        <a:ea typeface="+mn-ea"/>
        <a:cs typeface="+mn-cs"/>
        <a:sym typeface="Georgia"/>
      </a:defRPr>
    </a:lvl6pPr>
    <a:lvl7pPr indent="1371600" defTabSz="685800" latinLnBrk="0">
      <a:defRPr sz="1200">
        <a:latin typeface="+mn-lt"/>
        <a:ea typeface="+mn-ea"/>
        <a:cs typeface="+mn-cs"/>
        <a:sym typeface="Georgia"/>
      </a:defRPr>
    </a:lvl7pPr>
    <a:lvl8pPr indent="1600200" defTabSz="685800" latinLnBrk="0">
      <a:defRPr sz="1200">
        <a:latin typeface="+mn-lt"/>
        <a:ea typeface="+mn-ea"/>
        <a:cs typeface="+mn-cs"/>
        <a:sym typeface="Georgia"/>
      </a:defRPr>
    </a:lvl8pPr>
    <a:lvl9pPr indent="1828800" defTabSz="685800" latinLnBrk="0">
      <a:defRPr sz="1200">
        <a:latin typeface="+mn-lt"/>
        <a:ea typeface="+mn-ea"/>
        <a:cs typeface="+mn-cs"/>
        <a:sym typeface="Georgia"/>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12" name="Title Text"/>
          <p:cNvSpPr txBox="1"/>
          <p:nvPr>
            <p:ph type="title"/>
          </p:nvPr>
        </p:nvSpPr>
        <p:spPr>
          <a:xfrm>
            <a:off x="1143000" y="841771"/>
            <a:ext cx="6858000" cy="1790701"/>
          </a:xfrm>
          <a:prstGeom prst="rect">
            <a:avLst/>
          </a:prstGeom>
        </p:spPr>
        <p:txBody>
          <a:bodyPr/>
          <a:lstStyle>
            <a:lvl1pPr algn="ctr">
              <a:defRPr sz="4500"/>
            </a:lvl1pPr>
          </a:lstStyle>
          <a:p>
            <a:pPr/>
            <a:r>
              <a:t>Title Text</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623887" y="1282303"/>
            <a:ext cx="7886701" cy="2139554"/>
          </a:xfrm>
          <a:prstGeom prst="rect">
            <a:avLst/>
          </a:prstGeom>
        </p:spPr>
        <p:txBody>
          <a:bodyPr anchor="b"/>
          <a:lstStyle>
            <a:lvl1pPr>
              <a:defRPr sz="4500"/>
            </a:lvl1pPr>
          </a:lstStyle>
          <a:p>
            <a:pPr/>
            <a:r>
              <a:t>Title Text</a:t>
            </a:r>
          </a:p>
        </p:txBody>
      </p:sp>
      <p:sp>
        <p:nvSpPr>
          <p:cNvPr id="30" name="Body Level One…"/>
          <p:cNvSpPr txBox="1"/>
          <p:nvPr>
            <p:ph type="body" sz="quarter" idx="1"/>
          </p:nvPr>
        </p:nvSpPr>
        <p:spPr>
          <a:xfrm>
            <a:off x="623887" y="3442098"/>
            <a:ext cx="7886701" cy="1125141"/>
          </a:xfrm>
          <a:prstGeom prst="rect">
            <a:avLst/>
          </a:prstGeom>
        </p:spPr>
        <p:txBody>
          <a:bodyPr/>
          <a:lstStyle>
            <a:lvl1pPr marL="0" indent="0">
              <a:buSzTx/>
              <a:buFontTx/>
              <a:buNone/>
              <a:defRPr sz="1800">
                <a:solidFill>
                  <a:srgbClr val="888888"/>
                </a:solidFill>
              </a:defRPr>
            </a:lvl1pPr>
            <a:lvl2pPr marL="0" indent="342900">
              <a:buSzTx/>
              <a:buFontTx/>
              <a:buNone/>
              <a:defRPr sz="1800">
                <a:solidFill>
                  <a:srgbClr val="888888"/>
                </a:solidFill>
              </a:defRPr>
            </a:lvl2pPr>
            <a:lvl3pPr marL="0" indent="685800">
              <a:buSzTx/>
              <a:buFontTx/>
              <a:buNone/>
              <a:defRPr sz="1800">
                <a:solidFill>
                  <a:srgbClr val="888888"/>
                </a:solidFill>
              </a:defRPr>
            </a:lvl3pPr>
            <a:lvl4pPr marL="0" indent="1028700">
              <a:buSzTx/>
              <a:buFontTx/>
              <a:buNone/>
              <a:defRPr sz="1800">
                <a:solidFill>
                  <a:srgbClr val="888888"/>
                </a:solidFill>
              </a:defRPr>
            </a:lvl4pPr>
            <a:lvl5pPr marL="0" indent="1371600">
              <a:buSzTx/>
              <a:buFontTx/>
              <a:buNone/>
              <a:defRPr sz="18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wo Content">
    <p:spTree>
      <p:nvGrpSpPr>
        <p:cNvPr id="1" name=""/>
        <p:cNvGrpSpPr/>
        <p:nvPr/>
      </p:nvGrpSpPr>
      <p:grpSpPr>
        <a:xfrm>
          <a:off x="0" y="0"/>
          <a:ext cx="0" cy="0"/>
          <a:chOff x="0" y="0"/>
          <a:chExt cx="0" cy="0"/>
        </a:xfrm>
      </p:grpSpPr>
      <p:pic>
        <p:nvPicPr>
          <p:cNvPr id="38" name="Picture 7" descr="Picture 7"/>
          <p:cNvPicPr>
            <a:picLocks noChangeAspect="1"/>
          </p:cNvPicPr>
          <p:nvPr/>
        </p:nvPicPr>
        <p:blipFill>
          <a:blip r:embed="rId2">
            <a:extLst/>
          </a:blip>
          <a:stretch>
            <a:fillRect/>
          </a:stretch>
        </p:blipFill>
        <p:spPr>
          <a:xfrm>
            <a:off x="541563" y="4383663"/>
            <a:ext cx="3025970" cy="624106"/>
          </a:xfrm>
          <a:prstGeom prst="rect">
            <a:avLst/>
          </a:prstGeom>
          <a:ln w="12700">
            <a:miter lim="400000"/>
          </a:ln>
        </p:spPr>
      </p:pic>
      <p:sp>
        <p:nvSpPr>
          <p:cNvPr id="39" name="Title Text"/>
          <p:cNvSpPr txBox="1"/>
          <p:nvPr>
            <p:ph type="title"/>
          </p:nvPr>
        </p:nvSpPr>
        <p:spPr>
          <a:prstGeom prst="rect">
            <a:avLst/>
          </a:prstGeom>
        </p:spPr>
        <p:txBody>
          <a:bodyPr/>
          <a:lstStyle/>
          <a:p>
            <a:pPr/>
            <a:r>
              <a:t>Title Text</a:t>
            </a:r>
          </a:p>
        </p:txBody>
      </p:sp>
      <p:sp>
        <p:nvSpPr>
          <p:cNvPr id="40" name="Body Level One…"/>
          <p:cNvSpPr txBox="1"/>
          <p:nvPr>
            <p:ph type="body" sz="half" idx="1"/>
          </p:nvPr>
        </p:nvSpPr>
        <p:spPr>
          <a:xfrm>
            <a:off x="628650" y="1369219"/>
            <a:ext cx="3886200" cy="3263504"/>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8" name="Title Text"/>
          <p:cNvSpPr txBox="1"/>
          <p:nvPr>
            <p:ph type="title"/>
          </p:nvPr>
        </p:nvSpPr>
        <p:spPr>
          <a:xfrm>
            <a:off x="629841" y="273843"/>
            <a:ext cx="7886701" cy="994173"/>
          </a:xfrm>
          <a:prstGeom prst="rect">
            <a:avLst/>
          </a:prstGeom>
        </p:spPr>
        <p:txBody>
          <a:bodyPr/>
          <a:lstStyle/>
          <a:p>
            <a:pPr/>
            <a:r>
              <a:t>Title Text</a:t>
            </a:r>
          </a:p>
        </p:txBody>
      </p:sp>
      <p:sp>
        <p:nvSpPr>
          <p:cNvPr id="49" name="Body Level One…"/>
          <p:cNvSpPr txBox="1"/>
          <p:nvPr>
            <p:ph type="body" sz="quarter" idx="1"/>
          </p:nvPr>
        </p:nvSpPr>
        <p:spPr>
          <a:xfrm>
            <a:off x="629841" y="1260871"/>
            <a:ext cx="3868341" cy="617935"/>
          </a:xfrm>
          <a:prstGeom prst="rect">
            <a:avLst/>
          </a:prstGeom>
        </p:spPr>
        <p:txBody>
          <a:bodyPr anchor="b"/>
          <a:lstStyle>
            <a:lvl1pPr marL="0" indent="0">
              <a:buSzTx/>
              <a:buFontTx/>
              <a:buNone/>
              <a:defRPr b="1" sz="1800"/>
            </a:lvl1pPr>
            <a:lvl2pPr marL="0" indent="342900">
              <a:buSzTx/>
              <a:buFontTx/>
              <a:buNone/>
              <a:defRPr b="1" sz="1800"/>
            </a:lvl2pPr>
            <a:lvl3pPr marL="0" indent="685800">
              <a:buSzTx/>
              <a:buFontTx/>
              <a:buNone/>
              <a:defRPr b="1" sz="1800"/>
            </a:lvl3pPr>
            <a:lvl4pPr marL="0" indent="1028700">
              <a:buSzTx/>
              <a:buFontTx/>
              <a:buNone/>
              <a:defRPr b="1" sz="1800"/>
            </a:lvl4pPr>
            <a:lvl5pPr marL="0" indent="1371600">
              <a:buSzTx/>
              <a:buFontTx/>
              <a:buNone/>
              <a:defRPr b="1" sz="1800"/>
            </a:lvl5pPr>
          </a:lstStyle>
          <a:p>
            <a:pPr/>
            <a:r>
              <a:t>Body Level One</a:t>
            </a:r>
          </a:p>
          <a:p>
            <a:pPr lvl="1"/>
            <a:r>
              <a:t>Body Level Two</a:t>
            </a:r>
          </a:p>
          <a:p>
            <a:pPr lvl="2"/>
            <a:r>
              <a:t>Body Level Three</a:t>
            </a:r>
          </a:p>
          <a:p>
            <a:pPr lvl="3"/>
            <a:r>
              <a:t>Body Level Four</a:t>
            </a:r>
          </a:p>
          <a:p>
            <a:pPr lvl="4"/>
            <a:r>
              <a:t>Body Level Five</a:t>
            </a:r>
          </a:p>
        </p:txBody>
      </p:sp>
      <p:sp>
        <p:nvSpPr>
          <p:cNvPr id="50" name="Text Placeholder 4"/>
          <p:cNvSpPr/>
          <p:nvPr>
            <p:ph type="body" sz="quarter" idx="21"/>
          </p:nvPr>
        </p:nvSpPr>
        <p:spPr>
          <a:xfrm>
            <a:off x="4629150" y="1260871"/>
            <a:ext cx="3887392" cy="617935"/>
          </a:xfrm>
          <a:prstGeom prst="rect">
            <a:avLst/>
          </a:prstGeom>
        </p:spPr>
        <p:txBody>
          <a:bodyPr anchor="b"/>
          <a:lstStyle/>
          <a:p>
            <a:pPr marL="0" indent="0">
              <a:buSzTx/>
              <a:buFontTx/>
              <a:buNone/>
              <a:defRPr b="1" sz="1800"/>
            </a:pPr>
          </a:p>
        </p:txBody>
      </p:sp>
      <p:pic>
        <p:nvPicPr>
          <p:cNvPr id="51" name="Picture 13" descr="Picture 13"/>
          <p:cNvPicPr>
            <a:picLocks noChangeAspect="1"/>
          </p:cNvPicPr>
          <p:nvPr/>
        </p:nvPicPr>
        <p:blipFill>
          <a:blip r:embed="rId2">
            <a:extLst/>
          </a:blip>
          <a:stretch>
            <a:fillRect/>
          </a:stretch>
        </p:blipFill>
        <p:spPr>
          <a:xfrm>
            <a:off x="6872417" y="3870226"/>
            <a:ext cx="1636584" cy="674881"/>
          </a:xfrm>
          <a:prstGeom prst="rect">
            <a:avLst/>
          </a:prstGeom>
          <a:ln w="12700">
            <a:miter lim="400000"/>
          </a:ln>
        </p:spPr>
      </p:pic>
      <p:sp>
        <p:nvSpPr>
          <p:cNvPr id="5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9" name="Title Text"/>
          <p:cNvSpPr txBox="1"/>
          <p:nvPr>
            <p:ph type="title"/>
          </p:nvPr>
        </p:nvSpPr>
        <p:spPr>
          <a:prstGeom prst="rect">
            <a:avLst/>
          </a:prstGeom>
        </p:spPr>
        <p:txBody>
          <a:bodyPr/>
          <a:lstStyle/>
          <a:p>
            <a:pPr/>
            <a:r>
              <a:t>Title Text</a:t>
            </a:r>
          </a:p>
        </p:txBody>
      </p:sp>
      <p:sp>
        <p:nvSpPr>
          <p:cNvPr id="6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4" name="Title Text"/>
          <p:cNvSpPr txBox="1"/>
          <p:nvPr>
            <p:ph type="title"/>
          </p:nvPr>
        </p:nvSpPr>
        <p:spPr>
          <a:xfrm>
            <a:off x="629841" y="342900"/>
            <a:ext cx="2949178" cy="1200150"/>
          </a:xfrm>
          <a:prstGeom prst="rect">
            <a:avLst/>
          </a:prstGeom>
        </p:spPr>
        <p:txBody>
          <a:bodyPr anchor="b"/>
          <a:lstStyle>
            <a:lvl1pPr>
              <a:defRPr sz="2400"/>
            </a:lvl1pPr>
          </a:lstStyle>
          <a:p>
            <a:pPr/>
            <a:r>
              <a:t>Title Text</a:t>
            </a:r>
          </a:p>
        </p:txBody>
      </p:sp>
      <p:sp>
        <p:nvSpPr>
          <p:cNvPr id="75" name="Body Level One…"/>
          <p:cNvSpPr txBox="1"/>
          <p:nvPr>
            <p:ph type="body" sz="half" idx="1"/>
          </p:nvPr>
        </p:nvSpPr>
        <p:spPr>
          <a:xfrm>
            <a:off x="3887391" y="740568"/>
            <a:ext cx="4629151" cy="3655221"/>
          </a:xfrm>
          <a:prstGeom prst="rect">
            <a:avLst/>
          </a:prstGeom>
        </p:spPr>
        <p:txBody>
          <a:bodyPr/>
          <a:lstStyle>
            <a:lvl2pPr marL="538842" indent="-195942"/>
            <a:lvl3pPr marL="914400" indent="-228600"/>
            <a:lvl4pPr marL="1303019" indent="-274319"/>
            <a:lvl5pPr marL="1645920" indent="-274320"/>
          </a:lstStyle>
          <a:p>
            <a:pPr/>
            <a:r>
              <a:t>Body Level One</a:t>
            </a:r>
          </a:p>
          <a:p>
            <a:pPr lvl="1"/>
            <a:r>
              <a:t>Body Level Two</a:t>
            </a:r>
          </a:p>
          <a:p>
            <a:pPr lvl="2"/>
            <a:r>
              <a:t>Body Level Three</a:t>
            </a:r>
          </a:p>
          <a:p>
            <a:pPr lvl="3"/>
            <a:r>
              <a:t>Body Level Four</a:t>
            </a:r>
          </a:p>
          <a:p>
            <a:pPr lvl="4"/>
            <a:r>
              <a:t>Body Level Five</a:t>
            </a:r>
          </a:p>
        </p:txBody>
      </p:sp>
      <p:sp>
        <p:nvSpPr>
          <p:cNvPr id="76" name="Text Placeholder 3"/>
          <p:cNvSpPr/>
          <p:nvPr>
            <p:ph type="body" sz="quarter" idx="21"/>
          </p:nvPr>
        </p:nvSpPr>
        <p:spPr>
          <a:xfrm>
            <a:off x="629840" y="1543050"/>
            <a:ext cx="2949180" cy="2858692"/>
          </a:xfrm>
          <a:prstGeom prst="rect">
            <a:avLst/>
          </a:prstGeom>
        </p:spPr>
        <p:txBody>
          <a:bodyPr/>
          <a:lstStyle/>
          <a:p>
            <a:pPr marL="0" indent="0">
              <a:buSzTx/>
              <a:buFontTx/>
              <a:buNone/>
              <a:defRPr sz="1200"/>
            </a:pPr>
          </a:p>
        </p:txBody>
      </p:sp>
      <p:sp>
        <p:nvSpPr>
          <p:cNvPr id="7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4" name="Title Text"/>
          <p:cNvSpPr txBox="1"/>
          <p:nvPr>
            <p:ph type="title"/>
          </p:nvPr>
        </p:nvSpPr>
        <p:spPr>
          <a:xfrm>
            <a:off x="629841" y="342900"/>
            <a:ext cx="2949178" cy="1200150"/>
          </a:xfrm>
          <a:prstGeom prst="rect">
            <a:avLst/>
          </a:prstGeom>
        </p:spPr>
        <p:txBody>
          <a:bodyPr anchor="b"/>
          <a:lstStyle>
            <a:lvl1pPr>
              <a:defRPr sz="2400"/>
            </a:lvl1pPr>
          </a:lstStyle>
          <a:p>
            <a:pPr/>
            <a:r>
              <a:t>Title Text</a:t>
            </a:r>
          </a:p>
        </p:txBody>
      </p:sp>
      <p:sp>
        <p:nvSpPr>
          <p:cNvPr id="85" name="Picture Placeholder 2"/>
          <p:cNvSpPr/>
          <p:nvPr>
            <p:ph type="pic" sz="half" idx="21"/>
          </p:nvPr>
        </p:nvSpPr>
        <p:spPr>
          <a:xfrm>
            <a:off x="3887391" y="740568"/>
            <a:ext cx="4629151" cy="3655221"/>
          </a:xfrm>
          <a:prstGeom prst="rect">
            <a:avLst/>
          </a:prstGeom>
        </p:spPr>
        <p:txBody>
          <a:bodyPr lIns="91439" tIns="45719" rIns="91439" bIns="45719">
            <a:noAutofit/>
          </a:bodyPr>
          <a:lstStyle/>
          <a:p>
            <a:pPr/>
          </a:p>
        </p:txBody>
      </p:sp>
      <p:sp>
        <p:nvSpPr>
          <p:cNvPr id="86" name="Body Level One…"/>
          <p:cNvSpPr txBox="1"/>
          <p:nvPr>
            <p:ph type="body" sz="quarter" idx="1"/>
          </p:nvPr>
        </p:nvSpPr>
        <p:spPr>
          <a:xfrm>
            <a:off x="629841" y="1543050"/>
            <a:ext cx="2949178" cy="2858692"/>
          </a:xfrm>
          <a:prstGeom prst="rect">
            <a:avLst/>
          </a:prstGeom>
        </p:spPr>
        <p:txBody>
          <a:bodyPr/>
          <a:lstStyle>
            <a:lvl1pPr marL="0" indent="0">
              <a:buSzTx/>
              <a:buFontTx/>
              <a:buNone/>
              <a:defRPr sz="1200"/>
            </a:lvl1pPr>
            <a:lvl2pPr marL="0" indent="342900">
              <a:buSzTx/>
              <a:buFontTx/>
              <a:buNone/>
              <a:defRPr sz="1200"/>
            </a:lvl2pPr>
            <a:lvl3pPr marL="0" indent="685800">
              <a:buSzTx/>
              <a:buFontTx/>
              <a:buNone/>
              <a:defRPr sz="1200"/>
            </a:lvl3pPr>
            <a:lvl4pPr marL="0" indent="1028700">
              <a:buSzTx/>
              <a:buFontTx/>
              <a:buNone/>
              <a:defRPr sz="1200"/>
            </a:lvl4pPr>
            <a:lvl5pPr marL="0" indent="1371600">
              <a:buSzTx/>
              <a:buFontTx/>
              <a:buNone/>
              <a:defRPr sz="1200"/>
            </a:lvl5pPr>
          </a:lstStyle>
          <a:p>
            <a:pPr/>
            <a:r>
              <a:t>Body Level One</a:t>
            </a:r>
          </a:p>
          <a:p>
            <a:pPr lvl="1"/>
            <a:r>
              <a:t>Body Level Two</a:t>
            </a:r>
          </a:p>
          <a:p>
            <a:pPr lvl="2"/>
            <a:r>
              <a:t>Body Level Three</a:t>
            </a:r>
          </a:p>
          <a:p>
            <a:pPr lvl="3"/>
            <a:r>
              <a:t>Body Level Four</a:t>
            </a:r>
          </a:p>
          <a:p>
            <a:pPr lvl="4"/>
            <a:r>
              <a:t>Body Level Five</a:t>
            </a:r>
          </a:p>
        </p:txBody>
      </p:sp>
      <p:sp>
        <p:nvSpPr>
          <p:cNvPr id="8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gradFill flip="none" rotWithShape="1">
          <a:gsLst>
            <a:gs pos="0">
              <a:srgbClr val="F7FAFD"/>
            </a:gs>
            <a:gs pos="74000">
              <a:srgbClr val="B5D2EC"/>
            </a:gs>
            <a:gs pos="83000">
              <a:srgbClr val="B5D2EC"/>
            </a:gs>
            <a:gs pos="100000">
              <a:srgbClr val="CEE1F2"/>
            </a:gs>
          </a:gsLst>
          <a:lin ang="5400000" scaled="0"/>
        </a:gradFill>
      </p:bgPr>
    </p:bg>
    <p:spTree>
      <p:nvGrpSpPr>
        <p:cNvPr id="1" name=""/>
        <p:cNvGrpSpPr/>
        <p:nvPr/>
      </p:nvGrpSpPr>
      <p:grpSpPr>
        <a:xfrm>
          <a:off x="0" y="0"/>
          <a:ext cx="0" cy="0"/>
          <a:chOff x="0" y="0"/>
          <a:chExt cx="0" cy="0"/>
        </a:xfrm>
      </p:grpSpPr>
      <p:pic>
        <p:nvPicPr>
          <p:cNvPr id="2" name="Picture 7" descr="Picture 7"/>
          <p:cNvPicPr>
            <a:picLocks noChangeAspect="1"/>
          </p:cNvPicPr>
          <p:nvPr/>
        </p:nvPicPr>
        <p:blipFill>
          <a:blip r:embed="rId2">
            <a:extLst/>
          </a:blip>
          <a:stretch>
            <a:fillRect/>
          </a:stretch>
        </p:blipFill>
        <p:spPr>
          <a:xfrm>
            <a:off x="541563" y="4383663"/>
            <a:ext cx="3025970" cy="624106"/>
          </a:xfrm>
          <a:prstGeom prst="rect">
            <a:avLst/>
          </a:prstGeom>
          <a:ln w="12700">
            <a:miter lim="400000"/>
          </a:ln>
        </p:spPr>
      </p:pic>
      <p:sp>
        <p:nvSpPr>
          <p:cNvPr id="3" name="Title Text"/>
          <p:cNvSpPr txBox="1"/>
          <p:nvPr>
            <p:ph type="title"/>
          </p:nvPr>
        </p:nvSpPr>
        <p:spPr>
          <a:xfrm>
            <a:off x="628650" y="1"/>
            <a:ext cx="7886700" cy="994172"/>
          </a:xfrm>
          <a:prstGeom prst="rect">
            <a:avLst/>
          </a:prstGeom>
          <a:ln w="12700">
            <a:miter lim="400000"/>
          </a:ln>
          <a:extLst>
            <a:ext uri="{C572A759-6A51-4108-AA02-DFA0A04FC94B}">
              <ma14:wrappingTextBoxFlag xmlns:ma14="http://schemas.microsoft.com/office/mac/drawingml/2011/main" val="1"/>
            </a:ext>
          </a:extLst>
        </p:spPr>
        <p:txBody>
          <a:bodyPr lIns="34290" tIns="34290" rIns="34290" bIns="34290" anchor="ctr">
            <a:normAutofit fontScale="100000" lnSpcReduction="0"/>
          </a:bodyPr>
          <a:lstStyle/>
          <a:p>
            <a:pPr/>
            <a:r>
              <a:t>Title Text</a:t>
            </a:r>
          </a:p>
        </p:txBody>
      </p:sp>
      <p:sp>
        <p:nvSpPr>
          <p:cNvPr id="4" name="Body Level One…"/>
          <p:cNvSpPr txBox="1"/>
          <p:nvPr>
            <p:ph type="body" idx="1"/>
          </p:nvPr>
        </p:nvSpPr>
        <p:spPr>
          <a:xfrm>
            <a:off x="628650" y="1369219"/>
            <a:ext cx="7886700" cy="3263504"/>
          </a:xfrm>
          <a:prstGeom prst="rect">
            <a:avLst/>
          </a:prstGeom>
          <a:ln w="12700">
            <a:miter lim="400000"/>
          </a:ln>
          <a:extLst>
            <a:ext uri="{C572A759-6A51-4108-AA02-DFA0A04FC94B}">
              <ma14:wrappingTextBoxFlag xmlns:ma14="http://schemas.microsoft.com/office/mac/drawingml/2011/main" val="1"/>
            </a:ext>
          </a:extLst>
        </p:spPr>
        <p:txBody>
          <a:bodyPr lIns="34290" tIns="34290" rIns="34290" bIns="34290">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5" name="Slide Number"/>
          <p:cNvSpPr txBox="1"/>
          <p:nvPr>
            <p:ph type="sldNum" sz="quarter" idx="2"/>
          </p:nvPr>
        </p:nvSpPr>
        <p:spPr>
          <a:xfrm>
            <a:off x="6457950" y="4767262"/>
            <a:ext cx="289667" cy="294641"/>
          </a:xfrm>
          <a:prstGeom prst="rect">
            <a:avLst/>
          </a:prstGeom>
          <a:ln w="12700">
            <a:miter lim="400000"/>
          </a:ln>
        </p:spPr>
        <p:txBody>
          <a:bodyPr wrap="none" lIns="45719" rIns="45719">
            <a:spAutoFit/>
          </a:body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Lst>
  <p:transition xmlns:p14="http://schemas.microsoft.com/office/powerpoint/2010/main" spd="med" advClick="1"/>
  <p:txStyles>
    <p:titleStyle>
      <a:lvl1pPr marL="0" marR="0" indent="0" algn="l" defTabSz="685800" rtl="0" latinLnBrk="0">
        <a:lnSpc>
          <a:spcPct val="90000"/>
        </a:lnSpc>
        <a:spcBef>
          <a:spcPts val="0"/>
        </a:spcBef>
        <a:spcAft>
          <a:spcPts val="0"/>
        </a:spcAft>
        <a:buClrTx/>
        <a:buSzTx/>
        <a:buFontTx/>
        <a:buNone/>
        <a:tabLst/>
        <a:defRPr b="1" baseline="0" cap="all" i="0" spc="0" strike="noStrike" sz="3300" u="none">
          <a:solidFill>
            <a:srgbClr val="14407C"/>
          </a:solidFill>
          <a:uFillTx/>
          <a:latin typeface="Arial Narrow"/>
          <a:ea typeface="Arial Narrow"/>
          <a:cs typeface="Arial Narrow"/>
          <a:sym typeface="Arial Narrow"/>
        </a:defRPr>
      </a:lvl1pPr>
      <a:lvl2pPr marL="0" marR="0" indent="0" algn="l" defTabSz="685800" rtl="0" latinLnBrk="0">
        <a:lnSpc>
          <a:spcPct val="90000"/>
        </a:lnSpc>
        <a:spcBef>
          <a:spcPts val="0"/>
        </a:spcBef>
        <a:spcAft>
          <a:spcPts val="0"/>
        </a:spcAft>
        <a:buClrTx/>
        <a:buSzTx/>
        <a:buFontTx/>
        <a:buNone/>
        <a:tabLst/>
        <a:defRPr b="1" baseline="0" cap="all" i="0" spc="0" strike="noStrike" sz="3300" u="none">
          <a:solidFill>
            <a:srgbClr val="14407C"/>
          </a:solidFill>
          <a:uFillTx/>
          <a:latin typeface="Arial Narrow"/>
          <a:ea typeface="Arial Narrow"/>
          <a:cs typeface="Arial Narrow"/>
          <a:sym typeface="Arial Narrow"/>
        </a:defRPr>
      </a:lvl2pPr>
      <a:lvl3pPr marL="0" marR="0" indent="0" algn="l" defTabSz="685800" rtl="0" latinLnBrk="0">
        <a:lnSpc>
          <a:spcPct val="90000"/>
        </a:lnSpc>
        <a:spcBef>
          <a:spcPts val="0"/>
        </a:spcBef>
        <a:spcAft>
          <a:spcPts val="0"/>
        </a:spcAft>
        <a:buClrTx/>
        <a:buSzTx/>
        <a:buFontTx/>
        <a:buNone/>
        <a:tabLst/>
        <a:defRPr b="1" baseline="0" cap="all" i="0" spc="0" strike="noStrike" sz="3300" u="none">
          <a:solidFill>
            <a:srgbClr val="14407C"/>
          </a:solidFill>
          <a:uFillTx/>
          <a:latin typeface="Arial Narrow"/>
          <a:ea typeface="Arial Narrow"/>
          <a:cs typeface="Arial Narrow"/>
          <a:sym typeface="Arial Narrow"/>
        </a:defRPr>
      </a:lvl3pPr>
      <a:lvl4pPr marL="0" marR="0" indent="0" algn="l" defTabSz="685800" rtl="0" latinLnBrk="0">
        <a:lnSpc>
          <a:spcPct val="90000"/>
        </a:lnSpc>
        <a:spcBef>
          <a:spcPts val="0"/>
        </a:spcBef>
        <a:spcAft>
          <a:spcPts val="0"/>
        </a:spcAft>
        <a:buClrTx/>
        <a:buSzTx/>
        <a:buFontTx/>
        <a:buNone/>
        <a:tabLst/>
        <a:defRPr b="1" baseline="0" cap="all" i="0" spc="0" strike="noStrike" sz="3300" u="none">
          <a:solidFill>
            <a:srgbClr val="14407C"/>
          </a:solidFill>
          <a:uFillTx/>
          <a:latin typeface="Arial Narrow"/>
          <a:ea typeface="Arial Narrow"/>
          <a:cs typeface="Arial Narrow"/>
          <a:sym typeface="Arial Narrow"/>
        </a:defRPr>
      </a:lvl4pPr>
      <a:lvl5pPr marL="0" marR="0" indent="0" algn="l" defTabSz="685800" rtl="0" latinLnBrk="0">
        <a:lnSpc>
          <a:spcPct val="90000"/>
        </a:lnSpc>
        <a:spcBef>
          <a:spcPts val="0"/>
        </a:spcBef>
        <a:spcAft>
          <a:spcPts val="0"/>
        </a:spcAft>
        <a:buClrTx/>
        <a:buSzTx/>
        <a:buFontTx/>
        <a:buNone/>
        <a:tabLst/>
        <a:defRPr b="1" baseline="0" cap="all" i="0" spc="0" strike="noStrike" sz="3300" u="none">
          <a:solidFill>
            <a:srgbClr val="14407C"/>
          </a:solidFill>
          <a:uFillTx/>
          <a:latin typeface="Arial Narrow"/>
          <a:ea typeface="Arial Narrow"/>
          <a:cs typeface="Arial Narrow"/>
          <a:sym typeface="Arial Narrow"/>
        </a:defRPr>
      </a:lvl5pPr>
      <a:lvl6pPr marL="0" marR="0" indent="0" algn="l" defTabSz="685800" rtl="0" latinLnBrk="0">
        <a:lnSpc>
          <a:spcPct val="90000"/>
        </a:lnSpc>
        <a:spcBef>
          <a:spcPts val="0"/>
        </a:spcBef>
        <a:spcAft>
          <a:spcPts val="0"/>
        </a:spcAft>
        <a:buClrTx/>
        <a:buSzTx/>
        <a:buFontTx/>
        <a:buNone/>
        <a:tabLst/>
        <a:defRPr b="1" baseline="0" cap="all" i="0" spc="0" strike="noStrike" sz="3300" u="none">
          <a:solidFill>
            <a:srgbClr val="14407C"/>
          </a:solidFill>
          <a:uFillTx/>
          <a:latin typeface="Arial Narrow"/>
          <a:ea typeface="Arial Narrow"/>
          <a:cs typeface="Arial Narrow"/>
          <a:sym typeface="Arial Narrow"/>
        </a:defRPr>
      </a:lvl6pPr>
      <a:lvl7pPr marL="0" marR="0" indent="0" algn="l" defTabSz="685800" rtl="0" latinLnBrk="0">
        <a:lnSpc>
          <a:spcPct val="90000"/>
        </a:lnSpc>
        <a:spcBef>
          <a:spcPts val="0"/>
        </a:spcBef>
        <a:spcAft>
          <a:spcPts val="0"/>
        </a:spcAft>
        <a:buClrTx/>
        <a:buSzTx/>
        <a:buFontTx/>
        <a:buNone/>
        <a:tabLst/>
        <a:defRPr b="1" baseline="0" cap="all" i="0" spc="0" strike="noStrike" sz="3300" u="none">
          <a:solidFill>
            <a:srgbClr val="14407C"/>
          </a:solidFill>
          <a:uFillTx/>
          <a:latin typeface="Arial Narrow"/>
          <a:ea typeface="Arial Narrow"/>
          <a:cs typeface="Arial Narrow"/>
          <a:sym typeface="Arial Narrow"/>
        </a:defRPr>
      </a:lvl7pPr>
      <a:lvl8pPr marL="0" marR="0" indent="0" algn="l" defTabSz="685800" rtl="0" latinLnBrk="0">
        <a:lnSpc>
          <a:spcPct val="90000"/>
        </a:lnSpc>
        <a:spcBef>
          <a:spcPts val="0"/>
        </a:spcBef>
        <a:spcAft>
          <a:spcPts val="0"/>
        </a:spcAft>
        <a:buClrTx/>
        <a:buSzTx/>
        <a:buFontTx/>
        <a:buNone/>
        <a:tabLst/>
        <a:defRPr b="1" baseline="0" cap="all" i="0" spc="0" strike="noStrike" sz="3300" u="none">
          <a:solidFill>
            <a:srgbClr val="14407C"/>
          </a:solidFill>
          <a:uFillTx/>
          <a:latin typeface="Arial Narrow"/>
          <a:ea typeface="Arial Narrow"/>
          <a:cs typeface="Arial Narrow"/>
          <a:sym typeface="Arial Narrow"/>
        </a:defRPr>
      </a:lvl8pPr>
      <a:lvl9pPr marL="0" marR="0" indent="0" algn="l" defTabSz="685800" rtl="0" latinLnBrk="0">
        <a:lnSpc>
          <a:spcPct val="90000"/>
        </a:lnSpc>
        <a:spcBef>
          <a:spcPts val="0"/>
        </a:spcBef>
        <a:spcAft>
          <a:spcPts val="0"/>
        </a:spcAft>
        <a:buClrTx/>
        <a:buSzTx/>
        <a:buFontTx/>
        <a:buNone/>
        <a:tabLst/>
        <a:defRPr b="1" baseline="0" cap="all" i="0" spc="0" strike="noStrike" sz="3300" u="none">
          <a:solidFill>
            <a:srgbClr val="14407C"/>
          </a:solidFill>
          <a:uFillTx/>
          <a:latin typeface="Arial Narrow"/>
          <a:ea typeface="Arial Narrow"/>
          <a:cs typeface="Arial Narrow"/>
          <a:sym typeface="Arial Narrow"/>
        </a:defRPr>
      </a:lvl9pPr>
    </p:titleStyle>
    <p:bodyStyle>
      <a:lvl1pPr marL="171450" marR="0" indent="-171450" algn="l" defTabSz="685800" rtl="0" latinLnBrk="0">
        <a:lnSpc>
          <a:spcPct val="90000"/>
        </a:lnSpc>
        <a:spcBef>
          <a:spcPts val="700"/>
        </a:spcBef>
        <a:spcAft>
          <a:spcPts val="0"/>
        </a:spcAft>
        <a:buClrTx/>
        <a:buSzPct val="100000"/>
        <a:buFont typeface="Arial"/>
        <a:buChar char="•"/>
        <a:tabLst/>
        <a:defRPr b="0" baseline="0" cap="none" i="0" spc="0" strike="noStrike" sz="2400" u="none">
          <a:solidFill>
            <a:srgbClr val="000000"/>
          </a:solidFill>
          <a:uFillTx/>
          <a:latin typeface="+mn-lt"/>
          <a:ea typeface="+mn-ea"/>
          <a:cs typeface="+mn-cs"/>
          <a:sym typeface="Georgia"/>
        </a:defRPr>
      </a:lvl1pPr>
      <a:lvl2pPr marL="571500" marR="0" indent="-228600" algn="l" defTabSz="685800" rtl="0" latinLnBrk="0">
        <a:lnSpc>
          <a:spcPct val="90000"/>
        </a:lnSpc>
        <a:spcBef>
          <a:spcPts val="700"/>
        </a:spcBef>
        <a:spcAft>
          <a:spcPts val="0"/>
        </a:spcAft>
        <a:buClrTx/>
        <a:buSzPct val="100000"/>
        <a:buFont typeface="Arial"/>
        <a:buChar char="•"/>
        <a:tabLst/>
        <a:defRPr b="0" baseline="0" cap="none" i="0" spc="0" strike="noStrike" sz="2400" u="none">
          <a:solidFill>
            <a:srgbClr val="000000"/>
          </a:solidFill>
          <a:uFillTx/>
          <a:latin typeface="+mn-lt"/>
          <a:ea typeface="+mn-ea"/>
          <a:cs typeface="+mn-cs"/>
          <a:sym typeface="Georgia"/>
        </a:defRPr>
      </a:lvl2pPr>
      <a:lvl3pPr marL="960119" marR="0" indent="-274319" algn="l" defTabSz="685800" rtl="0" latinLnBrk="0">
        <a:lnSpc>
          <a:spcPct val="90000"/>
        </a:lnSpc>
        <a:spcBef>
          <a:spcPts val="700"/>
        </a:spcBef>
        <a:spcAft>
          <a:spcPts val="0"/>
        </a:spcAft>
        <a:buClrTx/>
        <a:buSzPct val="100000"/>
        <a:buFont typeface="Arial"/>
        <a:buChar char="•"/>
        <a:tabLst/>
        <a:defRPr b="0" baseline="0" cap="none" i="0" spc="0" strike="noStrike" sz="2400" u="none">
          <a:solidFill>
            <a:srgbClr val="000000"/>
          </a:solidFill>
          <a:uFillTx/>
          <a:latin typeface="+mn-lt"/>
          <a:ea typeface="+mn-ea"/>
          <a:cs typeface="+mn-cs"/>
          <a:sym typeface="Georgia"/>
        </a:defRPr>
      </a:lvl3pPr>
      <a:lvl4pPr marL="1322614" marR="0" indent="-293914" algn="l" defTabSz="685800" rtl="0" latinLnBrk="0">
        <a:lnSpc>
          <a:spcPct val="90000"/>
        </a:lnSpc>
        <a:spcBef>
          <a:spcPts val="700"/>
        </a:spcBef>
        <a:spcAft>
          <a:spcPts val="0"/>
        </a:spcAft>
        <a:buClrTx/>
        <a:buSzPct val="100000"/>
        <a:buFont typeface="Arial"/>
        <a:buChar char="•"/>
        <a:tabLst/>
        <a:defRPr b="0" baseline="0" cap="none" i="0" spc="0" strike="noStrike" sz="2400" u="none">
          <a:solidFill>
            <a:srgbClr val="000000"/>
          </a:solidFill>
          <a:uFillTx/>
          <a:latin typeface="+mn-lt"/>
          <a:ea typeface="+mn-ea"/>
          <a:cs typeface="+mn-cs"/>
          <a:sym typeface="Georgia"/>
        </a:defRPr>
      </a:lvl4pPr>
      <a:lvl5pPr marL="1665514" marR="0" indent="-293914" algn="l" defTabSz="685800" rtl="0" latinLnBrk="0">
        <a:lnSpc>
          <a:spcPct val="90000"/>
        </a:lnSpc>
        <a:spcBef>
          <a:spcPts val="700"/>
        </a:spcBef>
        <a:spcAft>
          <a:spcPts val="0"/>
        </a:spcAft>
        <a:buClrTx/>
        <a:buSzPct val="100000"/>
        <a:buFont typeface="Arial"/>
        <a:buChar char="•"/>
        <a:tabLst/>
        <a:defRPr b="0" baseline="0" cap="none" i="0" spc="0" strike="noStrike" sz="2400" u="none">
          <a:solidFill>
            <a:srgbClr val="000000"/>
          </a:solidFill>
          <a:uFillTx/>
          <a:latin typeface="+mn-lt"/>
          <a:ea typeface="+mn-ea"/>
          <a:cs typeface="+mn-cs"/>
          <a:sym typeface="Georgia"/>
        </a:defRPr>
      </a:lvl5pPr>
      <a:lvl6pPr marL="2008414" marR="0" indent="-293914" algn="l" defTabSz="685800" rtl="0" latinLnBrk="0">
        <a:lnSpc>
          <a:spcPct val="90000"/>
        </a:lnSpc>
        <a:spcBef>
          <a:spcPts val="700"/>
        </a:spcBef>
        <a:spcAft>
          <a:spcPts val="0"/>
        </a:spcAft>
        <a:buClrTx/>
        <a:buSzPct val="100000"/>
        <a:buFont typeface="Arial"/>
        <a:buChar char="•"/>
        <a:tabLst/>
        <a:defRPr b="0" baseline="0" cap="none" i="0" spc="0" strike="noStrike" sz="2400" u="none">
          <a:solidFill>
            <a:srgbClr val="000000"/>
          </a:solidFill>
          <a:uFillTx/>
          <a:latin typeface="+mn-lt"/>
          <a:ea typeface="+mn-ea"/>
          <a:cs typeface="+mn-cs"/>
          <a:sym typeface="Georgia"/>
        </a:defRPr>
      </a:lvl6pPr>
      <a:lvl7pPr marL="2351314" marR="0" indent="-293914" algn="l" defTabSz="685800" rtl="0" latinLnBrk="0">
        <a:lnSpc>
          <a:spcPct val="90000"/>
        </a:lnSpc>
        <a:spcBef>
          <a:spcPts val="700"/>
        </a:spcBef>
        <a:spcAft>
          <a:spcPts val="0"/>
        </a:spcAft>
        <a:buClrTx/>
        <a:buSzPct val="100000"/>
        <a:buFont typeface="Arial"/>
        <a:buChar char="•"/>
        <a:tabLst/>
        <a:defRPr b="0" baseline="0" cap="none" i="0" spc="0" strike="noStrike" sz="2400" u="none">
          <a:solidFill>
            <a:srgbClr val="000000"/>
          </a:solidFill>
          <a:uFillTx/>
          <a:latin typeface="+mn-lt"/>
          <a:ea typeface="+mn-ea"/>
          <a:cs typeface="+mn-cs"/>
          <a:sym typeface="Georgia"/>
        </a:defRPr>
      </a:lvl7pPr>
      <a:lvl8pPr marL="2694214" marR="0" indent="-293914" algn="l" defTabSz="685800" rtl="0" latinLnBrk="0">
        <a:lnSpc>
          <a:spcPct val="90000"/>
        </a:lnSpc>
        <a:spcBef>
          <a:spcPts val="700"/>
        </a:spcBef>
        <a:spcAft>
          <a:spcPts val="0"/>
        </a:spcAft>
        <a:buClrTx/>
        <a:buSzPct val="100000"/>
        <a:buFont typeface="Arial"/>
        <a:buChar char="•"/>
        <a:tabLst/>
        <a:defRPr b="0" baseline="0" cap="none" i="0" spc="0" strike="noStrike" sz="2400" u="none">
          <a:solidFill>
            <a:srgbClr val="000000"/>
          </a:solidFill>
          <a:uFillTx/>
          <a:latin typeface="+mn-lt"/>
          <a:ea typeface="+mn-ea"/>
          <a:cs typeface="+mn-cs"/>
          <a:sym typeface="Georgia"/>
        </a:defRPr>
      </a:lvl8pPr>
      <a:lvl9pPr marL="3037114" marR="0" indent="-293914" algn="l" defTabSz="685800" rtl="0" latinLnBrk="0">
        <a:lnSpc>
          <a:spcPct val="90000"/>
        </a:lnSpc>
        <a:spcBef>
          <a:spcPts val="700"/>
        </a:spcBef>
        <a:spcAft>
          <a:spcPts val="0"/>
        </a:spcAft>
        <a:buClrTx/>
        <a:buSzPct val="100000"/>
        <a:buFont typeface="Arial"/>
        <a:buChar char="•"/>
        <a:tabLst/>
        <a:defRPr b="0" baseline="0" cap="none" i="0" spc="0" strike="noStrike" sz="2400" u="none">
          <a:solidFill>
            <a:srgbClr val="000000"/>
          </a:solidFill>
          <a:uFillTx/>
          <a:latin typeface="+mn-lt"/>
          <a:ea typeface="+mn-ea"/>
          <a:cs typeface="+mn-cs"/>
          <a:sym typeface="Georgia"/>
        </a:defRPr>
      </a:lvl9pPr>
    </p:bodyStyle>
    <p:otherStyle>
      <a:lvl1pPr marL="0" marR="0" indent="0" algn="l" defTabSz="6858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Georgia"/>
        </a:defRPr>
      </a:lvl1pPr>
      <a:lvl2pPr marL="0" marR="0" indent="342900" algn="l" defTabSz="6858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Georgia"/>
        </a:defRPr>
      </a:lvl2pPr>
      <a:lvl3pPr marL="0" marR="0" indent="685800" algn="l" defTabSz="6858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Georgia"/>
        </a:defRPr>
      </a:lvl3pPr>
      <a:lvl4pPr marL="0" marR="0" indent="1028700" algn="l" defTabSz="6858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Georgia"/>
        </a:defRPr>
      </a:lvl4pPr>
      <a:lvl5pPr marL="0" marR="0" indent="1371600" algn="l" defTabSz="6858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Georgia"/>
        </a:defRPr>
      </a:lvl5pPr>
      <a:lvl6pPr marL="0" marR="0" indent="1714500" algn="l" defTabSz="6858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Georgia"/>
        </a:defRPr>
      </a:lvl6pPr>
      <a:lvl7pPr marL="0" marR="0" indent="2057400" algn="l" defTabSz="6858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Georgia"/>
        </a:defRPr>
      </a:lvl7pPr>
      <a:lvl8pPr marL="0" marR="0" indent="2400300" algn="l" defTabSz="6858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Georgia"/>
        </a:defRPr>
      </a:lvl8pPr>
      <a:lvl9pPr marL="0" marR="0" indent="2743200" algn="l" defTabSz="6858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Georgia"/>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eg"/><Relationship Id="rId3" Type="http://schemas.openxmlformats.org/officeDocument/2006/relationships/image" Target="../media/image3.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6.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9.jpeg"/></Relationships>

</file>

<file path=ppt/slides/_rels/slide1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6" name="Title 1"/>
          <p:cNvSpPr txBox="1"/>
          <p:nvPr>
            <p:ph type="title"/>
          </p:nvPr>
        </p:nvSpPr>
        <p:spPr>
          <a:xfrm>
            <a:off x="628650" y="1"/>
            <a:ext cx="7886700" cy="994172"/>
          </a:xfrm>
          <a:prstGeom prst="rect">
            <a:avLst/>
          </a:prstGeom>
        </p:spPr>
        <p:txBody>
          <a:bodyPr/>
          <a:lstStyle/>
          <a:p>
            <a:pPr algn="ctr">
              <a:defRPr sz="2000"/>
            </a:pPr>
            <a:r>
              <a:t>Welcome to THE ELECTIVE: </a:t>
            </a:r>
            <a:br/>
            <a:br/>
            <a:r>
              <a:rPr>
                <a:solidFill>
                  <a:srgbClr val="000000"/>
                </a:solidFill>
              </a:rPr>
              <a:t>“Diverse People of Action”</a:t>
            </a:r>
          </a:p>
        </p:txBody>
      </p:sp>
      <p:sp>
        <p:nvSpPr>
          <p:cNvPr id="97" name="Content Placeholder 2"/>
          <p:cNvSpPr txBox="1"/>
          <p:nvPr>
            <p:ph type="body" sz="half" idx="1"/>
          </p:nvPr>
        </p:nvSpPr>
        <p:spPr>
          <a:xfrm>
            <a:off x="628650" y="1025031"/>
            <a:ext cx="3886200" cy="3263505"/>
          </a:xfrm>
          <a:prstGeom prst="rect">
            <a:avLst/>
          </a:prstGeom>
          <a:solidFill>
            <a:srgbClr val="2E75B6"/>
          </a:solidFill>
          <a:ln w="9525">
            <a:solidFill>
              <a:srgbClr val="FFE699"/>
            </a:solidFill>
            <a:round/>
          </a:ln>
        </p:spPr>
        <p:txBody>
          <a:bodyPr/>
          <a:lstStyle/>
          <a:p>
            <a:pPr marL="0" indent="0" algn="ctr">
              <a:buSzTx/>
              <a:buNone/>
              <a:defRPr>
                <a:solidFill>
                  <a:srgbClr val="FFFFFF"/>
                </a:solidFill>
              </a:defRPr>
            </a:pPr>
            <a:r>
              <a:t>CISCA STELLHORN, PDG</a:t>
            </a:r>
          </a:p>
          <a:p>
            <a:pPr marL="0" indent="0">
              <a:buSzTx/>
              <a:buNone/>
              <a:defRPr sz="1500">
                <a:solidFill>
                  <a:srgbClr val="FFFFFF"/>
                </a:solidFill>
              </a:defRPr>
            </a:pPr>
            <a:r>
              <a:t>                                                                      </a:t>
            </a:r>
          </a:p>
          <a:p>
            <a:pPr marL="0" indent="0">
              <a:buSzTx/>
              <a:buNone/>
              <a:defRPr sz="1500">
                <a:solidFill>
                  <a:srgbClr val="FFFFFF"/>
                </a:solidFill>
              </a:defRPr>
            </a:pPr>
            <a:r>
              <a:t>           D5320</a:t>
            </a:r>
          </a:p>
          <a:p>
            <a:pPr marL="0" indent="0">
              <a:buSzTx/>
              <a:buNone/>
              <a:defRPr sz="1500">
                <a:solidFill>
                  <a:srgbClr val="FFFFFF"/>
                </a:solidFill>
              </a:defRPr>
            </a:pPr>
          </a:p>
          <a:p>
            <a:pPr marL="0" indent="0">
              <a:buSzTx/>
              <a:buNone/>
              <a:defRPr sz="1500">
                <a:solidFill>
                  <a:srgbClr val="FFFFFF"/>
                </a:solidFill>
              </a:defRPr>
            </a:pPr>
            <a:r>
              <a:t>     Rotary Club of </a:t>
            </a:r>
          </a:p>
          <a:p>
            <a:pPr marL="0" indent="0">
              <a:buSzTx/>
              <a:buNone/>
              <a:defRPr sz="1500">
                <a:solidFill>
                  <a:srgbClr val="FFFFFF"/>
                </a:solidFill>
              </a:defRPr>
            </a:pPr>
            <a:r>
              <a:t>            Irvine </a:t>
            </a:r>
          </a:p>
          <a:p>
            <a:pPr marL="0" indent="0">
              <a:buSzTx/>
              <a:buNone/>
              <a:defRPr sz="1500">
                <a:solidFill>
                  <a:srgbClr val="FFFFFF"/>
                </a:solidFill>
              </a:defRPr>
            </a:pPr>
          </a:p>
          <a:p>
            <a:pPr marL="0" indent="0">
              <a:buSzTx/>
              <a:buNone/>
              <a:defRPr sz="1500">
                <a:solidFill>
                  <a:srgbClr val="FFFFFF"/>
                </a:solidFill>
              </a:defRPr>
            </a:pPr>
            <a:r>
              <a:t>      DG 2021-22                       </a:t>
            </a:r>
          </a:p>
          <a:p>
            <a:pPr marL="0" indent="0">
              <a:buSzTx/>
              <a:buNone/>
              <a:defRPr>
                <a:solidFill>
                  <a:srgbClr val="FFFFFF"/>
                </a:solidFill>
              </a:defRPr>
            </a:pPr>
            <a:r>
              <a:t> </a:t>
            </a:r>
          </a:p>
        </p:txBody>
      </p:sp>
      <p:grpSp>
        <p:nvGrpSpPr>
          <p:cNvPr id="100" name="Content Placeholder 3"/>
          <p:cNvGrpSpPr/>
          <p:nvPr/>
        </p:nvGrpSpPr>
        <p:grpSpPr>
          <a:xfrm>
            <a:off x="4592573" y="994173"/>
            <a:ext cx="3886201" cy="3263504"/>
            <a:chOff x="0" y="0"/>
            <a:chExt cx="3886200" cy="3263503"/>
          </a:xfrm>
        </p:grpSpPr>
        <p:sp>
          <p:nvSpPr>
            <p:cNvPr id="98" name="Rectangle"/>
            <p:cNvSpPr/>
            <p:nvPr/>
          </p:nvSpPr>
          <p:spPr>
            <a:xfrm>
              <a:off x="0" y="0"/>
              <a:ext cx="3886200" cy="3263504"/>
            </a:xfrm>
            <a:prstGeom prst="rect">
              <a:avLst/>
            </a:prstGeom>
            <a:solidFill>
              <a:srgbClr val="2E75B6"/>
            </a:solidFill>
            <a:ln w="9525" cap="flat">
              <a:solidFill>
                <a:srgbClr val="FFE699"/>
              </a:solidFill>
              <a:prstDash val="solid"/>
              <a:round/>
            </a:ln>
            <a:effectLst/>
          </p:spPr>
          <p:txBody>
            <a:bodyPr wrap="square" lIns="45719" tIns="45719" rIns="45719" bIns="45719" numCol="1" anchor="t">
              <a:noAutofit/>
            </a:bodyPr>
            <a:lstStyle/>
            <a:p>
              <a:pPr>
                <a:lnSpc>
                  <a:spcPct val="90000"/>
                </a:lnSpc>
                <a:spcBef>
                  <a:spcPts val="700"/>
                </a:spcBef>
                <a:defRPr sz="2400"/>
              </a:pPr>
            </a:p>
          </p:txBody>
        </p:sp>
        <p:sp>
          <p:nvSpPr>
            <p:cNvPr id="99" name="WILLIAM CHASE, PDG…"/>
            <p:cNvSpPr txBox="1"/>
            <p:nvPr/>
          </p:nvSpPr>
          <p:spPr>
            <a:xfrm>
              <a:off x="39052" y="4762"/>
              <a:ext cx="3808096" cy="325398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4290" tIns="34290" rIns="34290" bIns="34290" numCol="1" anchor="t">
              <a:normAutofit fontScale="100000" lnSpcReduction="0"/>
            </a:bodyPr>
            <a:lstStyle/>
            <a:p>
              <a:pPr>
                <a:lnSpc>
                  <a:spcPct val="90000"/>
                </a:lnSpc>
                <a:spcBef>
                  <a:spcPts val="700"/>
                </a:spcBef>
                <a:defRPr sz="2400"/>
              </a:pPr>
              <a:r>
                <a:t>   </a:t>
              </a:r>
              <a:r>
                <a:rPr>
                  <a:solidFill>
                    <a:srgbClr val="FFFFFF"/>
                  </a:solidFill>
                </a:rPr>
                <a:t>WILLIAM CHASE, PDG</a:t>
              </a:r>
            </a:p>
            <a:p>
              <a:pPr>
                <a:lnSpc>
                  <a:spcPct val="90000"/>
                </a:lnSpc>
                <a:spcBef>
                  <a:spcPts val="700"/>
                </a:spcBef>
                <a:defRPr sz="1500">
                  <a:solidFill>
                    <a:srgbClr val="FFFFFF"/>
                  </a:solidFill>
                </a:defRPr>
              </a:pPr>
              <a:r>
                <a:t>         </a:t>
              </a:r>
              <a:endParaRPr sz="2400"/>
            </a:p>
            <a:p>
              <a:pPr>
                <a:lnSpc>
                  <a:spcPct val="90000"/>
                </a:lnSpc>
                <a:spcBef>
                  <a:spcPts val="700"/>
                </a:spcBef>
                <a:defRPr sz="1500">
                  <a:solidFill>
                    <a:srgbClr val="FFFFFF"/>
                  </a:solidFill>
                </a:defRPr>
              </a:pPr>
              <a:r>
                <a:t>           D5330</a:t>
              </a:r>
              <a:endParaRPr sz="2400"/>
            </a:p>
            <a:p>
              <a:pPr>
                <a:lnSpc>
                  <a:spcPct val="90000"/>
                </a:lnSpc>
                <a:spcBef>
                  <a:spcPts val="700"/>
                </a:spcBef>
                <a:defRPr sz="1500">
                  <a:solidFill>
                    <a:srgbClr val="FFFFFF"/>
                  </a:solidFill>
                </a:defRPr>
              </a:pPr>
            </a:p>
            <a:p>
              <a:pPr>
                <a:lnSpc>
                  <a:spcPct val="90000"/>
                </a:lnSpc>
                <a:spcBef>
                  <a:spcPts val="700"/>
                </a:spcBef>
                <a:defRPr sz="1500">
                  <a:solidFill>
                    <a:srgbClr val="FFFFFF"/>
                  </a:solidFill>
                </a:defRPr>
              </a:pPr>
              <a:r>
                <a:t>     Rotary Club of</a:t>
              </a:r>
              <a:endParaRPr sz="2400"/>
            </a:p>
            <a:p>
              <a:pPr>
                <a:lnSpc>
                  <a:spcPct val="90000"/>
                </a:lnSpc>
                <a:spcBef>
                  <a:spcPts val="700"/>
                </a:spcBef>
                <a:defRPr sz="1500">
                  <a:solidFill>
                    <a:srgbClr val="FFFFFF"/>
                  </a:solidFill>
                </a:defRPr>
              </a:pPr>
              <a:r>
                <a:t>      Palm Springs</a:t>
              </a:r>
              <a:endParaRPr sz="2400"/>
            </a:p>
            <a:p>
              <a:pPr>
                <a:lnSpc>
                  <a:spcPct val="90000"/>
                </a:lnSpc>
                <a:spcBef>
                  <a:spcPts val="700"/>
                </a:spcBef>
                <a:defRPr sz="1500">
                  <a:solidFill>
                    <a:srgbClr val="FFFFFF"/>
                  </a:solidFill>
                </a:defRPr>
              </a:pPr>
              <a:r>
                <a:t>           Sunup</a:t>
              </a:r>
              <a:endParaRPr sz="2400"/>
            </a:p>
            <a:p>
              <a:pPr>
                <a:lnSpc>
                  <a:spcPct val="90000"/>
                </a:lnSpc>
                <a:spcBef>
                  <a:spcPts val="700"/>
                </a:spcBef>
                <a:defRPr sz="1500">
                  <a:solidFill>
                    <a:srgbClr val="FFFFFF"/>
                  </a:solidFill>
                </a:defRPr>
              </a:pPr>
            </a:p>
            <a:p>
              <a:pPr>
                <a:lnSpc>
                  <a:spcPct val="90000"/>
                </a:lnSpc>
                <a:spcBef>
                  <a:spcPts val="700"/>
                </a:spcBef>
                <a:defRPr sz="1500">
                  <a:solidFill>
                    <a:srgbClr val="FFFFFF"/>
                  </a:solidFill>
                </a:defRPr>
              </a:pPr>
              <a:r>
                <a:t>      DG 1989-90</a:t>
              </a:r>
              <a:endParaRPr sz="2400"/>
            </a:p>
            <a:p>
              <a:pPr>
                <a:lnSpc>
                  <a:spcPct val="90000"/>
                </a:lnSpc>
                <a:spcBef>
                  <a:spcPts val="700"/>
                </a:spcBef>
                <a:defRPr sz="1500">
                  <a:solidFill>
                    <a:srgbClr val="FFFFFF"/>
                  </a:solidFill>
                </a:defRPr>
              </a:pPr>
              <a:r>
                <a:t>            D6400</a:t>
              </a:r>
            </a:p>
          </p:txBody>
        </p:sp>
      </p:grpSp>
      <p:pic>
        <p:nvPicPr>
          <p:cNvPr id="101" name="Picture 4" descr="Picture 4"/>
          <p:cNvPicPr>
            <a:picLocks noChangeAspect="1"/>
          </p:cNvPicPr>
          <p:nvPr/>
        </p:nvPicPr>
        <p:blipFill>
          <a:blip r:embed="rId2">
            <a:extLst/>
          </a:blip>
          <a:srcRect l="0" t="23391" r="0" b="2653"/>
          <a:stretch>
            <a:fillRect/>
          </a:stretch>
        </p:blipFill>
        <p:spPr>
          <a:xfrm>
            <a:off x="2538171" y="1472828"/>
            <a:ext cx="1329979" cy="2367910"/>
          </a:xfrm>
          <a:prstGeom prst="rect">
            <a:avLst/>
          </a:prstGeom>
          <a:ln w="12700">
            <a:miter lim="400000"/>
          </a:ln>
        </p:spPr>
      </p:pic>
      <p:pic>
        <p:nvPicPr>
          <p:cNvPr id="102" name="Picture 8" descr="Picture 8"/>
          <p:cNvPicPr>
            <a:picLocks noChangeAspect="1"/>
          </p:cNvPicPr>
          <p:nvPr/>
        </p:nvPicPr>
        <p:blipFill>
          <a:blip r:embed="rId3">
            <a:extLst/>
          </a:blip>
          <a:srcRect l="10684" t="0" r="17657" b="0"/>
          <a:stretch>
            <a:fillRect/>
          </a:stretch>
        </p:blipFill>
        <p:spPr>
          <a:xfrm>
            <a:off x="6460895" y="1472828"/>
            <a:ext cx="1357446" cy="2367909"/>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6" name="Title 1"/>
          <p:cNvSpPr txBox="1"/>
          <p:nvPr>
            <p:ph type="title"/>
          </p:nvPr>
        </p:nvSpPr>
        <p:spPr>
          <a:xfrm>
            <a:off x="628650" y="1"/>
            <a:ext cx="7886700" cy="994172"/>
          </a:xfrm>
          <a:prstGeom prst="rect">
            <a:avLst/>
          </a:prstGeom>
        </p:spPr>
        <p:txBody>
          <a:bodyPr/>
          <a:lstStyle/>
          <a:p>
            <a:pPr/>
            <a:r>
              <a:t>Eclectic engagement- </a:t>
            </a:r>
          </a:p>
        </p:txBody>
      </p:sp>
      <p:sp>
        <p:nvSpPr>
          <p:cNvPr id="127" name="Content Placeholder 2"/>
          <p:cNvSpPr txBox="1"/>
          <p:nvPr>
            <p:ph type="body" idx="1"/>
          </p:nvPr>
        </p:nvSpPr>
        <p:spPr>
          <a:xfrm>
            <a:off x="708478" y="994173"/>
            <a:ext cx="7886701" cy="3263505"/>
          </a:xfrm>
          <a:prstGeom prst="rect">
            <a:avLst/>
          </a:prstGeom>
        </p:spPr>
        <p:txBody>
          <a:bodyPr/>
          <a:lstStyle/>
          <a:p>
            <a:pPr/>
            <a:r>
              <a:t>Deriving ideas, style or taste from a broad and diverse range of sources</a:t>
            </a:r>
          </a:p>
          <a:p>
            <a:pPr/>
            <a:r>
              <a:t>Diverse thinking.</a:t>
            </a:r>
          </a:p>
          <a:p>
            <a:pPr/>
            <a:r>
              <a:t>Research shows that corporations with a diverse work force are 15% more profitable.</a:t>
            </a:r>
          </a:p>
          <a:p>
            <a:pPr/>
            <a:r>
              <a:t>Why do you think that is?</a:t>
            </a:r>
          </a:p>
          <a:p>
            <a:pPr/>
            <a:r>
              <a:t>How could more diversity impact your club membership?</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9" name="Title 1"/>
          <p:cNvSpPr txBox="1"/>
          <p:nvPr>
            <p:ph type="title"/>
          </p:nvPr>
        </p:nvSpPr>
        <p:spPr>
          <a:xfrm>
            <a:off x="643163" y="166915"/>
            <a:ext cx="7886701" cy="994172"/>
          </a:xfrm>
          <a:prstGeom prst="rect">
            <a:avLst/>
          </a:prstGeom>
        </p:spPr>
        <p:txBody>
          <a:bodyPr/>
          <a:lstStyle/>
          <a:p>
            <a:pPr algn="ctr"/>
            <a:r>
              <a:t>First LET’S Consider YOUR LEVEL OF   </a:t>
            </a:r>
            <a:r>
              <a:rPr i="1"/>
              <a:t>Emotional Intelligence</a:t>
            </a:r>
          </a:p>
        </p:txBody>
      </p:sp>
      <p:sp>
        <p:nvSpPr>
          <p:cNvPr id="130" name="Content Placeholder 2"/>
          <p:cNvSpPr txBox="1"/>
          <p:nvPr>
            <p:ph type="body" idx="1"/>
          </p:nvPr>
        </p:nvSpPr>
        <p:spPr>
          <a:xfrm>
            <a:off x="822559" y="1259927"/>
            <a:ext cx="7886701" cy="3263504"/>
          </a:xfrm>
          <a:prstGeom prst="rect">
            <a:avLst/>
          </a:prstGeom>
        </p:spPr>
        <p:txBody>
          <a:bodyPr/>
          <a:lstStyle/>
          <a:p>
            <a:pPr/>
            <a:r>
              <a:t>How do you recognize and incorporate a sense of belonging? Friendship?</a:t>
            </a:r>
          </a:p>
          <a:p>
            <a:pPr/>
            <a:r>
              <a:t>How do you come across to others?</a:t>
            </a:r>
          </a:p>
          <a:p>
            <a:pPr/>
            <a:r>
              <a:t>Are you inclusive?</a:t>
            </a:r>
          </a:p>
          <a:p>
            <a:pPr/>
            <a:r>
              <a:t>Do you consider the feelings of others first?</a:t>
            </a:r>
          </a:p>
          <a:p>
            <a:pPr/>
            <a:r>
              <a:t>How do you motivate yourself and others?</a:t>
            </a:r>
          </a:p>
          <a:p>
            <a:pPr/>
            <a:r>
              <a:t>How do you manage relationships and achieve goals?</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2" name="Title 1"/>
          <p:cNvSpPr txBox="1"/>
          <p:nvPr>
            <p:ph type="title"/>
          </p:nvPr>
        </p:nvSpPr>
        <p:spPr>
          <a:xfrm>
            <a:off x="628650" y="195944"/>
            <a:ext cx="7886700" cy="994172"/>
          </a:xfrm>
          <a:prstGeom prst="rect">
            <a:avLst/>
          </a:prstGeom>
        </p:spPr>
        <p:txBody>
          <a:bodyPr/>
          <a:lstStyle/>
          <a:p>
            <a:pPr/>
            <a:r>
              <a:t>What about unconscious Bias and its impact on membership</a:t>
            </a:r>
          </a:p>
        </p:txBody>
      </p:sp>
      <p:sp>
        <p:nvSpPr>
          <p:cNvPr id="133" name="Content Placeholder 2"/>
          <p:cNvSpPr txBox="1"/>
          <p:nvPr>
            <p:ph type="body" idx="1"/>
          </p:nvPr>
        </p:nvSpPr>
        <p:spPr>
          <a:xfrm>
            <a:off x="722992" y="1623219"/>
            <a:ext cx="7886701" cy="3263505"/>
          </a:xfrm>
          <a:prstGeom prst="rect">
            <a:avLst/>
          </a:prstGeom>
        </p:spPr>
        <p:txBody>
          <a:bodyPr/>
          <a:lstStyle/>
          <a:p>
            <a:pPr/>
            <a:r>
              <a:t>Bias is not good nor bad.</a:t>
            </a:r>
          </a:p>
          <a:p>
            <a:pPr/>
            <a:r>
              <a:t>It is a preference that impacts judgment.</a:t>
            </a:r>
          </a:p>
          <a:p>
            <a:pPr/>
            <a:r>
              <a:t>We just need to learn to be aware of it.</a:t>
            </a:r>
          </a:p>
          <a:p>
            <a:pPr/>
            <a:r>
              <a:t>Example-Judge</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5" name="Content Placeholder 4" descr="Content Placeholder 4"/>
          <p:cNvPicPr>
            <a:picLocks noChangeAspect="1"/>
          </p:cNvPicPr>
          <p:nvPr/>
        </p:nvPicPr>
        <p:blipFill>
          <a:blip r:embed="rId2">
            <a:extLst/>
          </a:blip>
          <a:srcRect l="0" t="4623" r="0" b="12711"/>
          <a:stretch>
            <a:fillRect/>
          </a:stretch>
        </p:blipFill>
        <p:spPr>
          <a:xfrm>
            <a:off x="2074716" y="109727"/>
            <a:ext cx="5143500" cy="4251961"/>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7" name="Title 1"/>
          <p:cNvSpPr txBox="1"/>
          <p:nvPr>
            <p:ph type="title"/>
          </p:nvPr>
        </p:nvSpPr>
        <p:spPr>
          <a:xfrm>
            <a:off x="628650" y="1"/>
            <a:ext cx="7886700" cy="994172"/>
          </a:xfrm>
          <a:prstGeom prst="rect">
            <a:avLst/>
          </a:prstGeom>
        </p:spPr>
        <p:txBody>
          <a:bodyPr/>
          <a:lstStyle/>
          <a:p>
            <a:pPr/>
            <a:r>
              <a:t>Can you tell?</a:t>
            </a:r>
          </a:p>
        </p:txBody>
      </p:sp>
      <p:pic>
        <p:nvPicPr>
          <p:cNvPr id="138" name="Content Placeholder 3" descr="Content Placeholder 3"/>
          <p:cNvPicPr>
            <a:picLocks noChangeAspect="1"/>
          </p:cNvPicPr>
          <p:nvPr/>
        </p:nvPicPr>
        <p:blipFill>
          <a:blip r:embed="rId2">
            <a:extLst/>
          </a:blip>
          <a:stretch>
            <a:fillRect/>
          </a:stretch>
        </p:blipFill>
        <p:spPr>
          <a:xfrm rot="5400000">
            <a:off x="2850196" y="1530125"/>
            <a:ext cx="3260726" cy="1834159"/>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0" name="Title 1"/>
          <p:cNvSpPr txBox="1"/>
          <p:nvPr>
            <p:ph type="title"/>
          </p:nvPr>
        </p:nvSpPr>
        <p:spPr>
          <a:xfrm>
            <a:off x="628650" y="1"/>
            <a:ext cx="7886700" cy="994172"/>
          </a:xfrm>
          <a:prstGeom prst="rect">
            <a:avLst/>
          </a:prstGeom>
        </p:spPr>
        <p:txBody>
          <a:bodyPr/>
          <a:lstStyle/>
          <a:p>
            <a:pPr/>
            <a:r>
              <a:t>Would you want her on your swim team?</a:t>
            </a:r>
          </a:p>
        </p:txBody>
      </p:sp>
      <p:pic>
        <p:nvPicPr>
          <p:cNvPr id="141" name="Content Placeholder 3" descr="Content Placeholder 3"/>
          <p:cNvPicPr>
            <a:picLocks noChangeAspect="1"/>
          </p:cNvPicPr>
          <p:nvPr/>
        </p:nvPicPr>
        <p:blipFill>
          <a:blip r:embed="rId2">
            <a:extLst/>
          </a:blip>
          <a:stretch>
            <a:fillRect/>
          </a:stretch>
        </p:blipFill>
        <p:spPr>
          <a:xfrm>
            <a:off x="2048468" y="1166082"/>
            <a:ext cx="4349750" cy="3262313"/>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3" name="Title 1"/>
          <p:cNvSpPr txBox="1"/>
          <p:nvPr>
            <p:ph type="title"/>
          </p:nvPr>
        </p:nvSpPr>
        <p:spPr>
          <a:xfrm>
            <a:off x="627458" y="1705355"/>
            <a:ext cx="2949180" cy="1200151"/>
          </a:xfrm>
          <a:prstGeom prst="rect">
            <a:avLst/>
          </a:prstGeom>
        </p:spPr>
        <p:txBody>
          <a:bodyPr/>
          <a:lstStyle/>
          <a:p>
            <a:pPr/>
            <a:r>
              <a:t>How about now?</a:t>
            </a:r>
          </a:p>
        </p:txBody>
      </p:sp>
      <p:pic>
        <p:nvPicPr>
          <p:cNvPr id="144" name="Picture Placeholder 4" descr="Picture Placeholder 4"/>
          <p:cNvPicPr>
            <a:picLocks noChangeAspect="1"/>
          </p:cNvPicPr>
          <p:nvPr>
            <p:ph type="pic" idx="21"/>
          </p:nvPr>
        </p:nvPicPr>
        <p:blipFill>
          <a:blip r:embed="rId2">
            <a:extLst/>
          </a:blip>
          <a:srcRect l="2498" t="0" r="2498" b="0"/>
          <a:stretch>
            <a:fillRect/>
          </a:stretch>
        </p:blipFill>
        <p:spPr>
          <a:xfrm>
            <a:off x="3887391" y="740568"/>
            <a:ext cx="4629151" cy="3655221"/>
          </a:xfrm>
          <a:prstGeom prst="rect">
            <a:avLst/>
          </a:prstGeom>
        </p:spPr>
      </p:pic>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6" name="Title 1"/>
          <p:cNvSpPr txBox="1"/>
          <p:nvPr>
            <p:ph type="title"/>
          </p:nvPr>
        </p:nvSpPr>
        <p:spPr>
          <a:xfrm>
            <a:off x="628650" y="256033"/>
            <a:ext cx="7886700" cy="994172"/>
          </a:xfrm>
          <a:prstGeom prst="rect">
            <a:avLst/>
          </a:prstGeom>
        </p:spPr>
        <p:txBody>
          <a:bodyPr/>
          <a:lstStyle/>
          <a:p>
            <a:pPr/>
            <a:r>
              <a:t>Could unconscious bias be effecting membership?</a:t>
            </a:r>
          </a:p>
        </p:txBody>
      </p:sp>
      <p:sp>
        <p:nvSpPr>
          <p:cNvPr id="147" name="Content Placeholder 2"/>
          <p:cNvSpPr txBox="1"/>
          <p:nvPr>
            <p:ph type="body" idx="1"/>
          </p:nvPr>
        </p:nvSpPr>
        <p:spPr>
          <a:xfrm>
            <a:off x="774954" y="1250205"/>
            <a:ext cx="7886701" cy="3263504"/>
          </a:xfrm>
          <a:prstGeom prst="rect">
            <a:avLst/>
          </a:prstGeom>
        </p:spPr>
        <p:txBody>
          <a:bodyPr/>
          <a:lstStyle/>
          <a:p>
            <a:pPr/>
            <a:r>
              <a:t>How much time do you spend getting to know your members? Their families? Their skill or need set?</a:t>
            </a:r>
          </a:p>
          <a:p>
            <a:pPr/>
            <a:r>
              <a:t>Do any of you use an </a:t>
            </a:r>
            <a:r>
              <a:rPr i="1"/>
              <a:t>exit survey</a:t>
            </a:r>
            <a:r>
              <a:t>? Poll your members on their satisfaction, or lack thereof, with the club?</a:t>
            </a:r>
          </a:p>
          <a:p>
            <a:pPr/>
            <a:r>
              <a:t>Do you follow up with potential members to see why they have not joined?</a:t>
            </a:r>
          </a:p>
          <a:p>
            <a:pPr/>
            <a:r>
              <a:t>Could that be valuable?</a:t>
            </a:r>
          </a:p>
          <a:p>
            <a:pPr/>
            <a:r>
              <a:t>How?</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9" name="Title 1"/>
          <p:cNvSpPr txBox="1"/>
          <p:nvPr>
            <p:ph type="title"/>
          </p:nvPr>
        </p:nvSpPr>
        <p:spPr>
          <a:xfrm>
            <a:off x="1076705" y="64009"/>
            <a:ext cx="7886701" cy="994172"/>
          </a:xfrm>
          <a:prstGeom prst="rect">
            <a:avLst/>
          </a:prstGeom>
        </p:spPr>
        <p:txBody>
          <a:bodyPr/>
          <a:lstStyle/>
          <a:p>
            <a:pPr/>
            <a:r>
              <a:t>Overcoming Unconscious Bias</a:t>
            </a:r>
          </a:p>
        </p:txBody>
      </p:sp>
      <p:sp>
        <p:nvSpPr>
          <p:cNvPr id="150" name="Content Placeholder 2"/>
          <p:cNvSpPr txBox="1"/>
          <p:nvPr>
            <p:ph type="body" idx="1"/>
          </p:nvPr>
        </p:nvSpPr>
        <p:spPr>
          <a:xfrm>
            <a:off x="793241" y="994173"/>
            <a:ext cx="7886701" cy="3263505"/>
          </a:xfrm>
          <a:prstGeom prst="rect">
            <a:avLst/>
          </a:prstGeom>
        </p:spPr>
        <p:txBody>
          <a:bodyPr/>
          <a:lstStyle/>
          <a:p>
            <a:pPr marL="0" indent="0">
              <a:buSzTx/>
              <a:buNone/>
            </a:pPr>
            <a:r>
              <a:t>Look at:</a:t>
            </a:r>
          </a:p>
          <a:p>
            <a:pPr marL="0" indent="0">
              <a:buSzTx/>
              <a:buNone/>
            </a:pPr>
            <a:r>
              <a:t>Was your first thought realistic?</a:t>
            </a:r>
          </a:p>
          <a:p>
            <a:pPr marL="0" indent="0">
              <a:buSzTx/>
              <a:buNone/>
            </a:pPr>
            <a:r>
              <a:t>Was it logical?</a:t>
            </a:r>
          </a:p>
          <a:p>
            <a:pPr marL="0" indent="0">
              <a:buSzTx/>
              <a:buNone/>
            </a:pPr>
            <a:r>
              <a:t>Can you ignore the thought and reconsider?</a:t>
            </a:r>
          </a:p>
          <a:p>
            <a:pPr marL="0" indent="0">
              <a:buSzTx/>
              <a:buNone/>
            </a:pPr>
            <a:r>
              <a:t>Is there common ground?</a:t>
            </a:r>
          </a:p>
          <a:p>
            <a:pPr marL="0" indent="0">
              <a:buSzTx/>
              <a:buNone/>
            </a:pPr>
            <a:r>
              <a:t>Can you pause and regroup?</a:t>
            </a:r>
          </a:p>
          <a:p>
            <a:pPr marL="0" indent="0">
              <a:buSzTx/>
              <a:buNone/>
            </a:pPr>
            <a:r>
              <a:t>What could be a result of overcoming bias?</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2" name="Title 1"/>
          <p:cNvSpPr txBox="1"/>
          <p:nvPr>
            <p:ph type="title"/>
          </p:nvPr>
        </p:nvSpPr>
        <p:spPr>
          <a:xfrm>
            <a:off x="1040130" y="256033"/>
            <a:ext cx="7886701" cy="994172"/>
          </a:xfrm>
          <a:prstGeom prst="rect">
            <a:avLst/>
          </a:prstGeom>
        </p:spPr>
        <p:txBody>
          <a:bodyPr/>
          <a:lstStyle/>
          <a:p>
            <a:pPr/>
            <a:r>
              <a:t>Key points to creating a culture of belonging (the Family of Rotary)</a:t>
            </a:r>
          </a:p>
        </p:txBody>
      </p:sp>
      <p:sp>
        <p:nvSpPr>
          <p:cNvPr id="153" name="Content Placeholder 2"/>
          <p:cNvSpPr txBox="1"/>
          <p:nvPr>
            <p:ph type="body" idx="1"/>
          </p:nvPr>
        </p:nvSpPr>
        <p:spPr>
          <a:xfrm>
            <a:off x="1257300" y="1623963"/>
            <a:ext cx="7886700" cy="3263504"/>
          </a:xfrm>
          <a:prstGeom prst="rect">
            <a:avLst/>
          </a:prstGeom>
        </p:spPr>
        <p:txBody>
          <a:bodyPr/>
          <a:lstStyle/>
          <a:p>
            <a:pPr marL="0" indent="0">
              <a:buSzTx/>
              <a:buNone/>
            </a:pPr>
            <a:r>
              <a:t>1. Celebrate each persons contribution. Advance equity. Create an inclusive culture  where everyone knows that they are valued.</a:t>
            </a:r>
          </a:p>
          <a:p>
            <a:pPr marL="0" indent="0">
              <a:buSzTx/>
              <a:buNone/>
            </a:pPr>
            <a:r>
              <a:t>2. Strive to increase awareness  and understanding of the beneficial impacts of being diverse.</a:t>
            </a:r>
          </a:p>
          <a:p>
            <a:pPr marL="0" indent="0">
              <a:buSzTx/>
              <a:buNone/>
            </a:pPr>
            <a:r>
              <a:t>3. Ensure that everyone feels welcome, respected and valued.</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4" name="Title 1"/>
          <p:cNvSpPr txBox="1"/>
          <p:nvPr>
            <p:ph type="title"/>
          </p:nvPr>
        </p:nvSpPr>
        <p:spPr>
          <a:xfrm>
            <a:off x="628650" y="1"/>
            <a:ext cx="7886700" cy="994172"/>
          </a:xfrm>
          <a:prstGeom prst="rect">
            <a:avLst/>
          </a:prstGeom>
        </p:spPr>
        <p:txBody>
          <a:bodyPr/>
          <a:lstStyle/>
          <a:p>
            <a:pPr/>
            <a:r>
              <a:t>Welcome to Diverse People of Action</a:t>
            </a:r>
          </a:p>
        </p:txBody>
      </p:sp>
      <p:sp>
        <p:nvSpPr>
          <p:cNvPr id="105" name="Content Placeholder 2"/>
          <p:cNvSpPr txBox="1"/>
          <p:nvPr>
            <p:ph type="body" idx="1"/>
          </p:nvPr>
        </p:nvSpPr>
        <p:spPr>
          <a:xfrm>
            <a:off x="628650" y="939998"/>
            <a:ext cx="7886700" cy="3263504"/>
          </a:xfrm>
          <a:prstGeom prst="rect">
            <a:avLst/>
          </a:prstGeom>
        </p:spPr>
        <p:txBody>
          <a:bodyPr/>
          <a:lstStyle/>
          <a:p>
            <a:pPr marL="0" indent="0">
              <a:buSzTx/>
              <a:buNone/>
            </a:pPr>
            <a:r>
              <a:t>Objective: </a:t>
            </a:r>
          </a:p>
          <a:p>
            <a:pPr marL="0" indent="0">
              <a:buSzTx/>
              <a:buNone/>
            </a:pPr>
          </a:p>
          <a:p>
            <a:pPr/>
            <a:r>
              <a:t>To stimulate your creativity toward membership, engagement and service</a:t>
            </a:r>
          </a:p>
          <a:p>
            <a:pPr/>
            <a:r>
              <a:t>Briefly look at Rotary History</a:t>
            </a:r>
          </a:p>
          <a:p>
            <a:pPr/>
            <a:r>
              <a:t>Look at who we are and why we stay</a:t>
            </a:r>
          </a:p>
          <a:p>
            <a:pPr/>
            <a:r>
              <a:t>Explore where we can go from here</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 name="Title 1"/>
          <p:cNvSpPr txBox="1"/>
          <p:nvPr>
            <p:ph type="title"/>
          </p:nvPr>
        </p:nvSpPr>
        <p:spPr>
          <a:xfrm>
            <a:off x="1049274" y="210313"/>
            <a:ext cx="7886701" cy="994173"/>
          </a:xfrm>
          <a:prstGeom prst="rect">
            <a:avLst/>
          </a:prstGeom>
        </p:spPr>
        <p:txBody>
          <a:bodyPr/>
          <a:lstStyle/>
          <a:p>
            <a:pPr/>
            <a:r>
              <a:t>Other things to do to create an eclectic inclusive culture</a:t>
            </a:r>
          </a:p>
        </p:txBody>
      </p:sp>
      <p:sp>
        <p:nvSpPr>
          <p:cNvPr id="156" name="Content Placeholder 2"/>
          <p:cNvSpPr txBox="1"/>
          <p:nvPr>
            <p:ph type="body" idx="1"/>
          </p:nvPr>
        </p:nvSpPr>
        <p:spPr>
          <a:xfrm>
            <a:off x="1049274" y="1460659"/>
            <a:ext cx="7886701" cy="3263504"/>
          </a:xfrm>
          <a:prstGeom prst="rect">
            <a:avLst/>
          </a:prstGeom>
        </p:spPr>
        <p:txBody>
          <a:bodyPr/>
          <a:lstStyle/>
          <a:p>
            <a:pPr/>
            <a:r>
              <a:t>Create a committee-explore Demographics</a:t>
            </a:r>
          </a:p>
          <a:p>
            <a:pPr/>
            <a:r>
              <a:t>Promote initiatives in your newsletter or on your website</a:t>
            </a:r>
          </a:p>
          <a:p>
            <a:pPr/>
            <a:r>
              <a:t>Update your clubs policies  and governing documents</a:t>
            </a:r>
          </a:p>
          <a:p>
            <a:pPr/>
            <a:r>
              <a:t>Host a community form</a:t>
            </a:r>
          </a:p>
          <a:p>
            <a:pPr/>
            <a:r>
              <a:t>Schedule speakers on the topic</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8" name="Title 1"/>
          <p:cNvSpPr txBox="1"/>
          <p:nvPr>
            <p:ph type="title"/>
          </p:nvPr>
        </p:nvSpPr>
        <p:spPr>
          <a:xfrm>
            <a:off x="921258" y="228601"/>
            <a:ext cx="7886701" cy="994172"/>
          </a:xfrm>
          <a:prstGeom prst="rect">
            <a:avLst/>
          </a:prstGeom>
        </p:spPr>
        <p:txBody>
          <a:bodyPr/>
          <a:lstStyle>
            <a:lvl1pPr>
              <a:defRPr sz="2900"/>
            </a:lvl1pPr>
          </a:lstStyle>
          <a:p>
            <a:pPr/>
            <a:r>
              <a:t>We are unique by our values, Principles and approaches that include:</a:t>
            </a:r>
          </a:p>
        </p:txBody>
      </p:sp>
      <p:sp>
        <p:nvSpPr>
          <p:cNvPr id="159" name="Content Placeholder 2"/>
          <p:cNvSpPr txBox="1"/>
          <p:nvPr>
            <p:ph type="body" idx="1"/>
          </p:nvPr>
        </p:nvSpPr>
        <p:spPr>
          <a:xfrm>
            <a:off x="2329433" y="1651394"/>
            <a:ext cx="7886701" cy="3263505"/>
          </a:xfrm>
          <a:prstGeom prst="rect">
            <a:avLst/>
          </a:prstGeom>
        </p:spPr>
        <p:txBody>
          <a:bodyPr/>
          <a:lstStyle/>
          <a:p>
            <a:pPr/>
            <a:r>
              <a:t>Rotary Code of Conduct</a:t>
            </a:r>
          </a:p>
          <a:p>
            <a:pPr/>
            <a:r>
              <a:t>Four-Way Test</a:t>
            </a:r>
          </a:p>
          <a:p>
            <a:pPr/>
            <a:r>
              <a:t>The Eight Pillars of Peace</a:t>
            </a:r>
          </a:p>
          <a:p>
            <a:pPr/>
            <a:r>
              <a:t>The Object of Rotary</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1" name="Title 1"/>
          <p:cNvSpPr txBox="1"/>
          <p:nvPr>
            <p:ph type="title"/>
          </p:nvPr>
        </p:nvSpPr>
        <p:spPr>
          <a:xfrm>
            <a:off x="628650" y="1"/>
            <a:ext cx="7886700" cy="994172"/>
          </a:xfrm>
          <a:prstGeom prst="rect">
            <a:avLst/>
          </a:prstGeom>
        </p:spPr>
        <p:txBody>
          <a:bodyPr/>
          <a:lstStyle/>
          <a:p>
            <a:pPr/>
            <a:r>
              <a:t>closure</a:t>
            </a:r>
          </a:p>
        </p:txBody>
      </p:sp>
      <p:sp>
        <p:nvSpPr>
          <p:cNvPr id="162" name="Content Placeholder 2"/>
          <p:cNvSpPr txBox="1"/>
          <p:nvPr>
            <p:ph type="body" idx="1"/>
          </p:nvPr>
        </p:nvSpPr>
        <p:spPr>
          <a:xfrm>
            <a:off x="628650" y="994173"/>
            <a:ext cx="7886700" cy="3263505"/>
          </a:xfrm>
          <a:prstGeom prst="rect">
            <a:avLst/>
          </a:prstGeom>
        </p:spPr>
        <p:txBody>
          <a:bodyPr/>
          <a:lstStyle/>
          <a:p>
            <a:pPr>
              <a:lnSpc>
                <a:spcPct val="81000"/>
              </a:lnSpc>
            </a:pPr>
            <a:r>
              <a:t>What is important is that we look at what we are doing to engage. Explore why members are joining and leaving.</a:t>
            </a:r>
          </a:p>
          <a:p>
            <a:pPr>
              <a:lnSpc>
                <a:spcPct val="81000"/>
              </a:lnSpc>
            </a:pPr>
            <a:r>
              <a:t>Who is missing from the table.</a:t>
            </a:r>
          </a:p>
          <a:p>
            <a:pPr>
              <a:lnSpc>
                <a:spcPct val="81000"/>
              </a:lnSpc>
            </a:pPr>
            <a:r>
              <a:t>Who would be an asset to Rotary and how can we be an asset to them.</a:t>
            </a:r>
          </a:p>
          <a:p>
            <a:pPr>
              <a:lnSpc>
                <a:spcPct val="81000"/>
              </a:lnSpc>
            </a:pPr>
            <a:r>
              <a:t>We are here to make the world a better place and we do that through the community of Rotary, the family of Rotary.</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4" name="Title 1"/>
          <p:cNvSpPr txBox="1"/>
          <p:nvPr>
            <p:ph type="title"/>
          </p:nvPr>
        </p:nvSpPr>
        <p:spPr>
          <a:xfrm>
            <a:off x="628650" y="1654630"/>
            <a:ext cx="7886700" cy="994172"/>
          </a:xfrm>
          <a:prstGeom prst="rect">
            <a:avLst/>
          </a:prstGeom>
        </p:spPr>
        <p:txBody>
          <a:bodyPr/>
          <a:lstStyle/>
          <a:p>
            <a:pPr algn="ctr" defTabSz="274320">
              <a:defRPr sz="1120"/>
            </a:pPr>
            <a:r>
              <a:t>Elective SURVEY FOR PARTICIPANTS:</a:t>
            </a:r>
            <a:br/>
            <a:br/>
            <a:r>
              <a:t>1. Did you learn anything? </a:t>
            </a:r>
            <a:r>
              <a:rPr>
                <a:solidFill>
                  <a:srgbClr val="FF0000"/>
                </a:solidFill>
              </a:rPr>
              <a:t>Yes___ NO___</a:t>
            </a:r>
            <a:br>
              <a:rPr>
                <a:solidFill>
                  <a:srgbClr val="FF0000"/>
                </a:solidFill>
              </a:rPr>
            </a:br>
            <a:br>
              <a:rPr>
                <a:solidFill>
                  <a:srgbClr val="FF0000"/>
                </a:solidFill>
              </a:rPr>
            </a:br>
            <a:r>
              <a:t>2. Did it stimulate your curiosity and motivate you WANT to learn more?   </a:t>
            </a:r>
            <a:r>
              <a:rPr>
                <a:solidFill>
                  <a:srgbClr val="FF0000"/>
                </a:solidFill>
              </a:rPr>
              <a:t>YES___ NO___</a:t>
            </a:r>
            <a:br>
              <a:rPr>
                <a:solidFill>
                  <a:srgbClr val="FF0000"/>
                </a:solidFill>
              </a:rPr>
            </a:br>
            <a:br>
              <a:rPr>
                <a:solidFill>
                  <a:srgbClr val="FF0000"/>
                </a:solidFill>
              </a:rPr>
            </a:br>
            <a:r>
              <a:t>3. Overall Rating of this course:</a:t>
            </a:r>
            <a:br/>
            <a:r>
              <a:rPr>
                <a:solidFill>
                  <a:srgbClr val="FF0000"/>
                </a:solidFill>
              </a:rPr>
              <a:t>1-10</a:t>
            </a:r>
            <a:r>
              <a:t>:</a:t>
            </a:r>
            <a:br/>
            <a:r>
              <a:t>(</a:t>
            </a:r>
            <a:r>
              <a:rPr sz="800"/>
              <a:t> </a:t>
            </a:r>
            <a:r>
              <a:rPr sz="800" u="sng"/>
              <a:t>1</a:t>
            </a:r>
            <a:r>
              <a:rPr sz="800"/>
              <a:t> the lowest and </a:t>
            </a:r>
            <a:r>
              <a:rPr sz="800" u="sng"/>
              <a:t>10</a:t>
            </a:r>
            <a:r>
              <a:rPr sz="800"/>
              <a:t> IS the highest)</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7" name="Title 1"/>
          <p:cNvSpPr txBox="1"/>
          <p:nvPr>
            <p:ph type="title"/>
          </p:nvPr>
        </p:nvSpPr>
        <p:spPr>
          <a:xfrm>
            <a:off x="628650" y="224973"/>
            <a:ext cx="7886700" cy="994172"/>
          </a:xfrm>
          <a:prstGeom prst="rect">
            <a:avLst/>
          </a:prstGeom>
        </p:spPr>
        <p:txBody>
          <a:bodyPr/>
          <a:lstStyle/>
          <a:p>
            <a:pPr/>
            <a:r>
              <a:t>         Rotary is an Eclectic group of    				       individuals</a:t>
            </a:r>
          </a:p>
        </p:txBody>
      </p:sp>
      <p:sp>
        <p:nvSpPr>
          <p:cNvPr id="108" name="Content Placeholder 2"/>
          <p:cNvSpPr txBox="1"/>
          <p:nvPr>
            <p:ph type="body" idx="1"/>
          </p:nvPr>
        </p:nvSpPr>
        <p:spPr>
          <a:xfrm>
            <a:off x="628650" y="1369219"/>
            <a:ext cx="7886700" cy="3263505"/>
          </a:xfrm>
          <a:prstGeom prst="rect">
            <a:avLst/>
          </a:prstGeom>
        </p:spPr>
        <p:txBody>
          <a:bodyPr/>
          <a:lstStyle/>
          <a:p>
            <a:pPr/>
            <a:r>
              <a:t>Started for fellowship and networking then expanded to Service.    It was a privilege to “belong”</a:t>
            </a:r>
          </a:p>
          <a:p>
            <a:pPr/>
            <a:r>
              <a:t>You had to be asked and it was limited access.</a:t>
            </a:r>
          </a:p>
          <a:p>
            <a:pPr/>
            <a:r>
              <a:t>We call it the “Family of Rotary”.</a:t>
            </a:r>
          </a:p>
          <a:p>
            <a:pPr/>
            <a:r>
              <a:t>Today it is similar but very different. It is open to all –    but is it really? </a:t>
            </a:r>
          </a:p>
          <a:p>
            <a:pPr/>
            <a:r>
              <a:t>We now have women members. But who is missing?</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0" name="Title 1"/>
          <p:cNvSpPr txBox="1"/>
          <p:nvPr>
            <p:ph type="title"/>
          </p:nvPr>
        </p:nvSpPr>
        <p:spPr>
          <a:xfrm>
            <a:off x="628650" y="1"/>
            <a:ext cx="7886700" cy="994172"/>
          </a:xfrm>
          <a:prstGeom prst="rect">
            <a:avLst/>
          </a:prstGeom>
        </p:spPr>
        <p:txBody>
          <a:bodyPr/>
          <a:lstStyle/>
          <a:p>
            <a:pPr/>
            <a:r>
              <a:t>How do we continue to thrive ?</a:t>
            </a:r>
          </a:p>
        </p:txBody>
      </p:sp>
      <p:sp>
        <p:nvSpPr>
          <p:cNvPr id="111" name="Content Placeholder 2"/>
          <p:cNvSpPr txBox="1"/>
          <p:nvPr>
            <p:ph type="body" idx="1"/>
          </p:nvPr>
        </p:nvSpPr>
        <p:spPr>
          <a:xfrm>
            <a:off x="628650" y="939998"/>
            <a:ext cx="7886700" cy="3263504"/>
          </a:xfrm>
          <a:prstGeom prst="rect">
            <a:avLst/>
          </a:prstGeom>
        </p:spPr>
        <p:txBody>
          <a:bodyPr/>
          <a:lstStyle/>
          <a:p>
            <a:pPr marL="0" indent="0">
              <a:lnSpc>
                <a:spcPct val="81000"/>
              </a:lnSpc>
              <a:buSzTx/>
              <a:buNone/>
            </a:pPr>
            <a:r>
              <a:t>Rotary, globally, gains about 150,000 people a year but loses 160,000 (Not much thru death). Rotary is growing in other parts of the world but stagnant in North America.</a:t>
            </a:r>
          </a:p>
          <a:p>
            <a:pPr marL="0" indent="0">
              <a:lnSpc>
                <a:spcPct val="81000"/>
              </a:lnSpc>
              <a:buSzTx/>
              <a:buNone/>
            </a:pPr>
            <a:r>
              <a:t>What can we do?</a:t>
            </a:r>
          </a:p>
          <a:p>
            <a:pPr marL="0" indent="0">
              <a:lnSpc>
                <a:spcPct val="81000"/>
              </a:lnSpc>
              <a:buSzTx/>
              <a:buNone/>
            </a:pPr>
            <a:r>
              <a:t>How many of you are worried about membership? About funding service projects?</a:t>
            </a:r>
          </a:p>
          <a:p>
            <a:pPr marL="0" indent="0">
              <a:lnSpc>
                <a:spcPct val="81000"/>
              </a:lnSpc>
              <a:buSzTx/>
              <a:buNone/>
            </a:pPr>
            <a:r>
              <a:t>Do you have a plan?</a:t>
            </a:r>
          </a:p>
          <a:p>
            <a:pPr marL="0" indent="0">
              <a:lnSpc>
                <a:spcPct val="81000"/>
              </a:lnSpc>
              <a:buSzTx/>
              <a:buNone/>
            </a:pPr>
            <a:r>
              <a:t>I have a thought.</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3" name="Title 1"/>
          <p:cNvSpPr txBox="1"/>
          <p:nvPr>
            <p:ph type="title"/>
          </p:nvPr>
        </p:nvSpPr>
        <p:spPr>
          <a:xfrm>
            <a:off x="628650" y="1"/>
            <a:ext cx="7886700" cy="994172"/>
          </a:xfrm>
          <a:prstGeom prst="rect">
            <a:avLst/>
          </a:prstGeom>
        </p:spPr>
        <p:txBody>
          <a:bodyPr/>
          <a:lstStyle/>
          <a:p>
            <a:pPr/>
            <a:r>
              <a:t>Question?</a:t>
            </a:r>
          </a:p>
        </p:txBody>
      </p:sp>
      <p:sp>
        <p:nvSpPr>
          <p:cNvPr id="114" name="Content Placeholder 2"/>
          <p:cNvSpPr txBox="1"/>
          <p:nvPr>
            <p:ph type="body" idx="1"/>
          </p:nvPr>
        </p:nvSpPr>
        <p:spPr>
          <a:xfrm>
            <a:off x="628650" y="868477"/>
            <a:ext cx="7886700" cy="3263505"/>
          </a:xfrm>
          <a:prstGeom prst="rect">
            <a:avLst/>
          </a:prstGeom>
        </p:spPr>
        <p:txBody>
          <a:bodyPr/>
          <a:lstStyle/>
          <a:p>
            <a:pPr marL="0" indent="0">
              <a:buSzTx/>
              <a:buNone/>
            </a:pPr>
            <a:r>
              <a:t>Think for a moment about your club membership.</a:t>
            </a:r>
          </a:p>
          <a:p>
            <a:pPr/>
            <a:r>
              <a:t>How are your members similar? How are they different?</a:t>
            </a:r>
          </a:p>
          <a:p>
            <a:pPr/>
            <a:r>
              <a:t>Do they reflect the demographics of your local community?</a:t>
            </a:r>
          </a:p>
          <a:p>
            <a:pPr/>
            <a:r>
              <a:t>Do they reflect the demographics of those you serve? i.e. service projects?</a:t>
            </a:r>
          </a:p>
          <a:p>
            <a:pPr/>
            <a:r>
              <a:t>Who is not represented? Who is missing from the table? </a:t>
            </a:r>
          </a:p>
          <a:p>
            <a:pPr/>
            <a:r>
              <a:t>What does your fellowship look like? Friendships?</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6" name="Content Placeholder 4" descr="Content Placeholder 4"/>
          <p:cNvPicPr>
            <a:picLocks noChangeAspect="1"/>
          </p:cNvPicPr>
          <p:nvPr/>
        </p:nvPicPr>
        <p:blipFill>
          <a:blip r:embed="rId2">
            <a:extLst/>
          </a:blip>
          <a:stretch>
            <a:fillRect/>
          </a:stretch>
        </p:blipFill>
        <p:spPr>
          <a:xfrm>
            <a:off x="1197427" y="87085"/>
            <a:ext cx="6749145" cy="4362996"/>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8" name="Content Placeholder 4" descr="Content Placeholder 4"/>
          <p:cNvPicPr>
            <a:picLocks noChangeAspect="1"/>
          </p:cNvPicPr>
          <p:nvPr/>
        </p:nvPicPr>
        <p:blipFill>
          <a:blip r:embed="rId2">
            <a:extLst/>
          </a:blip>
          <a:stretch>
            <a:fillRect/>
          </a:stretch>
        </p:blipFill>
        <p:spPr>
          <a:xfrm>
            <a:off x="1074057" y="94813"/>
            <a:ext cx="6749144" cy="4362996"/>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0" name="Title 1"/>
          <p:cNvSpPr txBox="1"/>
          <p:nvPr>
            <p:ph type="title"/>
          </p:nvPr>
        </p:nvSpPr>
        <p:spPr>
          <a:xfrm>
            <a:off x="628650" y="1"/>
            <a:ext cx="7886700" cy="994172"/>
          </a:xfrm>
          <a:prstGeom prst="rect">
            <a:avLst/>
          </a:prstGeom>
        </p:spPr>
        <p:txBody>
          <a:bodyPr/>
          <a:lstStyle/>
          <a:p>
            <a:pPr/>
            <a:r>
              <a:t>Belonging and community</a:t>
            </a:r>
          </a:p>
        </p:txBody>
      </p:sp>
      <p:sp>
        <p:nvSpPr>
          <p:cNvPr id="121" name="Content Placeholder 2"/>
          <p:cNvSpPr txBox="1"/>
          <p:nvPr>
            <p:ph type="body" idx="1"/>
          </p:nvPr>
        </p:nvSpPr>
        <p:spPr>
          <a:xfrm>
            <a:off x="628650" y="1107962"/>
            <a:ext cx="7886700" cy="3263505"/>
          </a:xfrm>
          <a:prstGeom prst="rect">
            <a:avLst/>
          </a:prstGeom>
        </p:spPr>
        <p:txBody>
          <a:bodyPr/>
          <a:lstStyle/>
          <a:p>
            <a:pPr/>
            <a:r>
              <a:t>Paul Chapel teaches us that ‘belonging’ is an </a:t>
            </a:r>
            <a:r>
              <a:rPr u="sng"/>
              <a:t>essential human need</a:t>
            </a:r>
            <a:r>
              <a:t>. We need to belong to a community.</a:t>
            </a:r>
          </a:p>
          <a:p>
            <a:pPr/>
            <a:r>
              <a:t>Rotarians foundationally create </a:t>
            </a:r>
            <a:r>
              <a:rPr i="1"/>
              <a:t>community-fellowship</a:t>
            </a:r>
            <a:r>
              <a:t>.</a:t>
            </a:r>
          </a:p>
          <a:p>
            <a:pPr/>
            <a:r>
              <a:t> What does your club community look like?</a:t>
            </a:r>
          </a:p>
          <a:p>
            <a:pPr/>
            <a:r>
              <a:t>Does it reflect your service community?</a:t>
            </a:r>
          </a:p>
          <a:p>
            <a:pPr/>
            <a:r>
              <a:t>Has it changed over the years? Why?</a:t>
            </a:r>
          </a:p>
          <a:p>
            <a:pPr/>
            <a:r>
              <a:t>Pics in time-</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3" name="Title 1"/>
          <p:cNvSpPr txBox="1"/>
          <p:nvPr>
            <p:ph type="title"/>
          </p:nvPr>
        </p:nvSpPr>
        <p:spPr>
          <a:xfrm>
            <a:off x="628650" y="159658"/>
            <a:ext cx="7886700" cy="994172"/>
          </a:xfrm>
          <a:prstGeom prst="rect">
            <a:avLst/>
          </a:prstGeom>
        </p:spPr>
        <p:txBody>
          <a:bodyPr/>
          <a:lstStyle/>
          <a:p>
            <a:pPr/>
            <a:r>
              <a:t>Vision brings members in- Failure of Leadership encourages them to leave</a:t>
            </a:r>
          </a:p>
        </p:txBody>
      </p:sp>
      <p:sp>
        <p:nvSpPr>
          <p:cNvPr id="124" name="Content Placeholder 2"/>
          <p:cNvSpPr txBox="1"/>
          <p:nvPr>
            <p:ph type="body" idx="1"/>
          </p:nvPr>
        </p:nvSpPr>
        <p:spPr>
          <a:xfrm>
            <a:off x="628650" y="1369219"/>
            <a:ext cx="7886700" cy="3263505"/>
          </a:xfrm>
          <a:prstGeom prst="rect">
            <a:avLst/>
          </a:prstGeom>
        </p:spPr>
        <p:txBody>
          <a:bodyPr/>
          <a:lstStyle/>
          <a:p>
            <a:pPr/>
            <a:r>
              <a:t>As Leaders do we make our members feel that they belong? Do we make potential members feel that they want to belong to our Rotary club?</a:t>
            </a:r>
          </a:p>
          <a:p>
            <a:pPr/>
            <a:r>
              <a:t>If you continue to do what you are doing you will continue to get what you have. Any road will get you there if you do not know where you are going?</a:t>
            </a:r>
          </a:p>
          <a:p>
            <a:pPr/>
            <a:r>
              <a:t>So where are you going?</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Default Theme">
  <a:themeElements>
    <a:clrScheme name="Default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Default Theme">
      <a:majorFont>
        <a:latin typeface="Helvetica"/>
        <a:ea typeface="Helvetica"/>
        <a:cs typeface="Helvetica"/>
      </a:majorFont>
      <a:minorFont>
        <a:latin typeface="Georgia"/>
        <a:ea typeface="Georgia"/>
        <a:cs typeface="Georgia"/>
      </a:minorFont>
    </a:fontScheme>
    <a:fmtScheme name="Default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Georgi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Georgi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Theme">
  <a:themeElements>
    <a:clrScheme name="Default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Default Theme">
      <a:majorFont>
        <a:latin typeface="Helvetica"/>
        <a:ea typeface="Helvetica"/>
        <a:cs typeface="Helvetica"/>
      </a:majorFont>
      <a:minorFont>
        <a:latin typeface="Georgia"/>
        <a:ea typeface="Georgia"/>
        <a:cs typeface="Georgia"/>
      </a:minorFont>
    </a:fontScheme>
    <a:fmtScheme name="Default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Georgi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Georgi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