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.jpeg" ContentType="image/jpeg"/>
  <Override PartName="/ppt/media/image2.jpe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3.jpeg" ContentType="image/jpeg"/>
  <Override PartName="/ppt/notesSlides/notesSlide5.xml" ContentType="application/vnd.openxmlformats-officedocument.presentationml.notesSlide+xml"/>
  <Override PartName="/ppt/media/image4.jpeg" ContentType="image/jpeg"/>
  <Override PartName="/ppt/notesSlides/notesSlide6.xml" ContentType="application/vnd.openxmlformats-officedocument.presentationml.notesSlide+xml"/>
  <Override PartName="/ppt/media/image5.jpeg" ContentType="image/jpeg"/>
  <Override PartName="/ppt/notesSlides/notesSlide7.xml" ContentType="application/vnd.openxmlformats-officedocument.presentationml.notesSlide+xml"/>
  <Override PartName="/ppt/media/image6.jpeg" ContentType="image/jpeg"/>
  <Override PartName="/ppt/notesSlides/notesSlide8.xml" ContentType="application/vnd.openxmlformats-officedocument.presentationml.notesSlide+xml"/>
  <Override PartName="/ppt/media/image7.jpeg" ContentType="image/jpeg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media/image8.jpeg" ContentType="image/jpeg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media/image9.jpeg" ContentType="image/jpeg"/>
  <Override PartName="/ppt/notesSlides/notesSlide14.xml" ContentType="application/vnd.openxmlformats-officedocument.presentationml.notesSlide+xml"/>
  <Override PartName="/ppt/media/image10.jpeg" ContentType="image/jpeg"/>
  <Override PartName="/ppt/notesSlides/notesSlide15.xml" ContentType="application/vnd.openxmlformats-officedocument.presentationml.notesSlide+xml"/>
  <Override PartName="/ppt/media/image11.jpeg" ContentType="image/jpeg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media/image12.jpeg" ContentType="image/jpeg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2EFCC"/>
          </a:solidFill>
        </a:fill>
      </a:tcStyle>
    </a:wholeTbl>
    <a:band2H>
      <a:tcTxStyle b="def" i="def"/>
      <a:tcStyle>
        <a:tcBdr/>
        <a:fill>
          <a:solidFill>
            <a:srgbClr val="F1F7E7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6CB"/>
          </a:solidFill>
        </a:fill>
      </a:tcStyle>
    </a:wholeTbl>
    <a:band2H>
      <a:tcTxStyle b="def" i="def"/>
      <a:tcStyle>
        <a:tcBdr/>
        <a:fill>
          <a:solidFill>
            <a:srgbClr val="FCECE7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2F0DF"/>
          </a:solidFill>
        </a:fill>
      </a:tcStyle>
    </a:wholeTbl>
    <a:band2H>
      <a:tcTxStyle b="def" i="def"/>
      <a:tcStyle>
        <a:tcBdr/>
        <a:fill>
          <a:solidFill>
            <a:srgbClr val="EAF7F0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3" name="Shape 17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</Relationships>
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</Relationships>
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</Relationships>
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</Relationships>
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0" name="Shape 18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Put YOUR photo and roles in Rotary in here – BUT keep it brief for the intro – not here to talk about us! The Session is 55 minutes long and you will use those 55 minutes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2" name="Shape 25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 The next two slides apply to club meetings.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8" name="Shape 25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 Others? &lt;Open up to comments – limit to 2 minutes&gt;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0" name="Shape 27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 The next two slides apply to club meetings.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6" name="Shape 27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 Others? &lt;Open up to comments – limit to 2 minutes&gt;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2" name="Shape 28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  <a:p>
            <a:pPr/>
            <a:r>
              <a:t>NOTE: Approx. 40 participants. Place RESERVED signs (will be provided) signs on all tables in back of room. Place TABLE NUMBER (1-8) on front tables. Encourage even (close to it) distribution, i.e., around 5 at each table.</a:t>
            </a:r>
          </a:p>
          <a:p>
            <a:pPr/>
          </a:p>
          <a:p>
            <a:pPr/>
            <a:r>
              <a:t>Let each table pick a topic by choosing paper slip from a bowl (will be provided). All topics shown on next slide.</a:t>
            </a:r>
          </a:p>
          <a:p>
            <a:pPr/>
          </a:p>
          <a:p>
            <a:pPr/>
            <a:r>
              <a:t>30 minutes discussion session</a:t>
            </a:r>
          </a:p>
          <a:p>
            <a:pPr/>
            <a:r>
              <a:t>   * 1 minute to get organized</a:t>
            </a:r>
          </a:p>
          <a:p>
            <a:pPr/>
            <a:r>
              <a:t>   * 8 minutes to discuss their topic; less if they are all finished</a:t>
            </a:r>
          </a:p>
          <a:p>
            <a:pPr/>
            <a:r>
              <a:t>   * 16 minutes report out (2 minutes per table) – most value comes out of these discussions</a:t>
            </a:r>
          </a:p>
          <a:p>
            <a:pPr/>
            <a:r>
              <a:t>   * 5 minutes for overall comments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8" name="Shape 28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At end of report-out by 8</a:t>
            </a:r>
            <a:r>
              <a:rPr baseline="30000"/>
              <a:t>th</a:t>
            </a:r>
            <a:r>
              <a:t> table, open up to comments and questions between groups.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3" name="Shape 29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Take 1 minute to field questions…longer if you have time left over!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9" name="Shape 29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5 minutes.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5" name="Shape 30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/>
            <a:r>
              <a:t>Action plan and conclusion – Tell them to take a quick minute to write a point or two for future action.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0" name="Shape 31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Thank them and wish them a great PETS! Bye-bye!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5" name="Shape 18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Acknowledge that they are all already leaders in their club, their business, their community. We just want to help them be even more excellent leaders.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2" name="Shape 32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 The next two slides apply to club meetings.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4" name="Shape 33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 The next two slides apply to club meetings.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6" name="Shape 19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Keep this brief – by now at 2 minutes with first two slides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3" name="Shape 20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15 minutes for next 5 slides (no time for dawdling). </a:t>
            </a:r>
          </a:p>
          <a:p>
            <a:pPr/>
          </a:p>
          <a:p>
            <a:pPr/>
            <a:r>
              <a:t>These are rhetorical questions, just to get them thinking. Don’t ask for input until Slide #7.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6" name="Shape 21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 These concepts apply to board, committee, and club meetings.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3" name="Shape 22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SzPct val="100000"/>
              <a:buFont typeface="Arial"/>
              <a:buChar char="•"/>
            </a:pPr>
            <a:r>
              <a:t> These concepts apply to board and committee meetings.</a:t>
            </a:r>
          </a:p>
          <a:p>
            <a:pPr>
              <a:buSzPct val="100000"/>
              <a:buFont typeface="Arial"/>
              <a:buChar char="•"/>
            </a:pPr>
          </a:p>
          <a:p>
            <a:pPr>
              <a:buSzPct val="100000"/>
              <a:buFont typeface="Arial"/>
              <a:buChar char="•"/>
            </a:pPr>
          </a:p>
          <a:p>
            <a:pPr>
              <a:buSzPct val="100000"/>
              <a:buFont typeface="Arial"/>
              <a:buChar char="•"/>
            </a:pPr>
            <a:r>
              <a:t> Others? &lt;Open up to comments – limit to 2 minutes&gt;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9" name="Shape 22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 The next two slides apply to club meetings.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5" name="Shape 23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 The next two slides apply to club meetings.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7" name="Shape 24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 The next two slides apply to club meetings.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/>
          <p:cNvSpPr txBox="1"/>
          <p:nvPr>
            <p:ph type="title"/>
          </p:nvPr>
        </p:nvSpPr>
        <p:spPr>
          <a:xfrm>
            <a:off x="866441" y="1447800"/>
            <a:ext cx="6620969" cy="3329582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>
              <a:defRPr sz="7200"/>
            </a:lvl1pPr>
          </a:lstStyle>
          <a:p>
            <a:pPr/>
            <a:r>
              <a:t>Title Text</a:t>
            </a:r>
          </a:p>
        </p:txBody>
      </p:sp>
      <p:sp>
        <p:nvSpPr>
          <p:cNvPr id="18" name="Body Level One…"/>
          <p:cNvSpPr txBox="1"/>
          <p:nvPr>
            <p:ph type="body" sz="quarter" idx="1"/>
          </p:nvPr>
        </p:nvSpPr>
        <p:spPr>
          <a:xfrm>
            <a:off x="866441" y="4777380"/>
            <a:ext cx="6620969" cy="86142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cap="all">
                <a:solidFill>
                  <a:schemeClr val="accent1"/>
                </a:solidFill>
              </a:defRPr>
            </a:lvl1pPr>
            <a:lvl2pPr marL="0" indent="457200">
              <a:buClrTx/>
              <a:buSzTx/>
              <a:buNone/>
              <a:defRPr cap="all">
                <a:solidFill>
                  <a:schemeClr val="accent1"/>
                </a:solidFill>
              </a:defRPr>
            </a:lvl2pPr>
            <a:lvl3pPr marL="0" indent="914400">
              <a:buClrTx/>
              <a:buSzTx/>
              <a:buNone/>
              <a:defRPr cap="all">
                <a:solidFill>
                  <a:schemeClr val="accent1"/>
                </a:solidFill>
              </a:defRPr>
            </a:lvl3pPr>
            <a:lvl4pPr marL="0" indent="1371600">
              <a:buClrTx/>
              <a:buSzTx/>
              <a:buNone/>
              <a:defRPr cap="all">
                <a:solidFill>
                  <a:schemeClr val="accent1"/>
                </a:solidFill>
              </a:defRPr>
            </a:lvl4pPr>
            <a:lvl5pPr marL="0" indent="1828800">
              <a:buClrTx/>
              <a:buSzTx/>
              <a:buNone/>
              <a:defRPr cap="all">
                <a:solidFill>
                  <a:schemeClr val="accent1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Slide Number"/>
          <p:cNvSpPr txBox="1"/>
          <p:nvPr>
            <p:ph type="sldNum" sz="quarter" idx="2"/>
          </p:nvPr>
        </p:nvSpPr>
        <p:spPr>
          <a:xfrm>
            <a:off x="5486400" y="5833109"/>
            <a:ext cx="2133600" cy="5232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itle Text"/>
          <p:cNvSpPr txBox="1"/>
          <p:nvPr>
            <p:ph type="title"/>
          </p:nvPr>
        </p:nvSpPr>
        <p:spPr>
          <a:xfrm>
            <a:off x="866443" y="4800586"/>
            <a:ext cx="6620968" cy="566739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99" name="Picture Placeholder 2"/>
          <p:cNvSpPr/>
          <p:nvPr>
            <p:ph type="pic" sz="half" idx="21"/>
          </p:nvPr>
        </p:nvSpPr>
        <p:spPr>
          <a:xfrm>
            <a:off x="866441" y="685799"/>
            <a:ext cx="6620969" cy="3640668"/>
          </a:xfrm>
          <a:prstGeom prst="rect">
            <a:avLst/>
          </a:prstGeom>
          <a:effectLst>
            <a:outerShdw sx="100000" sy="100000" kx="0" ky="0" algn="b" rotWithShape="0" blurRad="50800" dist="50800" dir="5400000">
              <a:srgbClr val="000000">
                <a:alpha val="43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00" name="Body Level One…"/>
          <p:cNvSpPr txBox="1"/>
          <p:nvPr>
            <p:ph type="body" sz="quarter" idx="1"/>
          </p:nvPr>
        </p:nvSpPr>
        <p:spPr>
          <a:xfrm>
            <a:off x="866443" y="5367325"/>
            <a:ext cx="6620966" cy="493713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1200"/>
            </a:lvl1pPr>
            <a:lvl2pPr marL="0" indent="457200">
              <a:buClrTx/>
              <a:buSzTx/>
              <a:buNone/>
              <a:defRPr sz="1200"/>
            </a:lvl2pPr>
            <a:lvl3pPr marL="0" indent="914400">
              <a:buClrTx/>
              <a:buSzTx/>
              <a:buNone/>
              <a:defRPr sz="1200"/>
            </a:lvl3pPr>
            <a:lvl4pPr marL="0" indent="1371600">
              <a:buClrTx/>
              <a:buSzTx/>
              <a:buNone/>
              <a:defRPr sz="1200"/>
            </a:lvl4pPr>
            <a:lvl5pPr marL="0" indent="1828800">
              <a:buClrTx/>
              <a:buSzTx/>
              <a:buNone/>
              <a:defRPr sz="1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itle Text"/>
          <p:cNvSpPr txBox="1"/>
          <p:nvPr>
            <p:ph type="title"/>
          </p:nvPr>
        </p:nvSpPr>
        <p:spPr>
          <a:xfrm>
            <a:off x="866441" y="1447800"/>
            <a:ext cx="6620969" cy="19812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4800"/>
            </a:lvl1pPr>
          </a:lstStyle>
          <a:p>
            <a:pPr/>
            <a:r>
              <a:t>Title Text</a:t>
            </a:r>
          </a:p>
        </p:txBody>
      </p:sp>
      <p:sp>
        <p:nvSpPr>
          <p:cNvPr id="109" name="Body Level One…"/>
          <p:cNvSpPr txBox="1"/>
          <p:nvPr>
            <p:ph type="body" sz="half" idx="1"/>
          </p:nvPr>
        </p:nvSpPr>
        <p:spPr>
          <a:xfrm>
            <a:off x="866441" y="3657600"/>
            <a:ext cx="6620969" cy="2362200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None/>
              <a:defRPr sz="1800"/>
            </a:lvl1pPr>
            <a:lvl2pPr marL="0" indent="457200">
              <a:buClrTx/>
              <a:buSzTx/>
              <a:buNone/>
              <a:defRPr sz="1800"/>
            </a:lvl2pPr>
            <a:lvl3pPr marL="0" indent="914400">
              <a:buClrTx/>
              <a:buSzTx/>
              <a:buNone/>
              <a:defRPr sz="1800"/>
            </a:lvl3pPr>
            <a:lvl4pPr marL="0" indent="1371600">
              <a:buClrTx/>
              <a:buSzTx/>
              <a:buNone/>
              <a:defRPr sz="1800"/>
            </a:lvl4pPr>
            <a:lvl5pPr marL="0" indent="1828800">
              <a:buClrTx/>
              <a:buSzTx/>
              <a:buNone/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/>
          <p:nvPr>
            <p:ph type="title"/>
          </p:nvPr>
        </p:nvSpPr>
        <p:spPr>
          <a:xfrm>
            <a:off x="1181408" y="1447800"/>
            <a:ext cx="6001050" cy="231765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4800"/>
            </a:lvl1pPr>
          </a:lstStyle>
          <a:p>
            <a:pPr/>
            <a:r>
              <a:t>Title Text</a:t>
            </a:r>
          </a:p>
        </p:txBody>
      </p:sp>
      <p:sp>
        <p:nvSpPr>
          <p:cNvPr id="118" name="Body Level One…"/>
          <p:cNvSpPr txBox="1"/>
          <p:nvPr>
            <p:ph type="body" sz="quarter" idx="1"/>
          </p:nvPr>
        </p:nvSpPr>
        <p:spPr>
          <a:xfrm>
            <a:off x="1454530" y="3765448"/>
            <a:ext cx="5449871" cy="342175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cap="small" sz="1400">
                <a:solidFill>
                  <a:schemeClr val="accent1"/>
                </a:solidFill>
              </a:defRPr>
            </a:lvl1pPr>
            <a:lvl2pPr marL="0" indent="457200">
              <a:buClrTx/>
              <a:buSzTx/>
              <a:buNone/>
              <a:defRPr cap="small" sz="1400">
                <a:solidFill>
                  <a:schemeClr val="accent1"/>
                </a:solidFill>
              </a:defRPr>
            </a:lvl2pPr>
            <a:lvl3pPr marL="0" indent="914400">
              <a:buClrTx/>
              <a:buSzTx/>
              <a:buNone/>
              <a:defRPr cap="small" sz="1400">
                <a:solidFill>
                  <a:schemeClr val="accent1"/>
                </a:solidFill>
              </a:defRPr>
            </a:lvl3pPr>
            <a:lvl4pPr marL="0" indent="1371600">
              <a:buClrTx/>
              <a:buSzTx/>
              <a:buNone/>
              <a:defRPr cap="small" sz="1400">
                <a:solidFill>
                  <a:schemeClr val="accent1"/>
                </a:solidFill>
              </a:defRPr>
            </a:lvl4pPr>
            <a:lvl5pPr marL="0" indent="1828800">
              <a:buClrTx/>
              <a:buSzTx/>
              <a:buNone/>
              <a:defRPr cap="small" sz="1400">
                <a:solidFill>
                  <a:schemeClr val="accent1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Text Placeholder 3"/>
          <p:cNvSpPr/>
          <p:nvPr>
            <p:ph type="body" sz="quarter" idx="21"/>
          </p:nvPr>
        </p:nvSpPr>
        <p:spPr>
          <a:xfrm>
            <a:off x="866441" y="4350656"/>
            <a:ext cx="6620969" cy="1676401"/>
          </a:xfrm>
          <a:prstGeom prst="rect">
            <a:avLst/>
          </a:prstGeom>
        </p:spPr>
        <p:txBody>
          <a:bodyPr anchor="ctr"/>
          <a:lstStyle/>
          <a:p>
            <a:pPr marL="0" indent="0">
              <a:buClrTx/>
              <a:buSzTx/>
              <a:buNone/>
              <a:defRPr sz="1800"/>
            </a:pPr>
          </a:p>
        </p:txBody>
      </p:sp>
      <p:sp>
        <p:nvSpPr>
          <p:cNvPr id="120" name="TextBox 8"/>
          <p:cNvSpPr txBox="1"/>
          <p:nvPr/>
        </p:nvSpPr>
        <p:spPr>
          <a:xfrm>
            <a:off x="719616" y="971252"/>
            <a:ext cx="510152" cy="1818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12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21" name="TextBox 12"/>
          <p:cNvSpPr txBox="1"/>
          <p:nvPr/>
        </p:nvSpPr>
        <p:spPr>
          <a:xfrm>
            <a:off x="7045409" y="2613786"/>
            <a:ext cx="510152" cy="1818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12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itle Text"/>
          <p:cNvSpPr txBox="1"/>
          <p:nvPr>
            <p:ph type="title"/>
          </p:nvPr>
        </p:nvSpPr>
        <p:spPr>
          <a:xfrm>
            <a:off x="866441" y="3124200"/>
            <a:ext cx="6620969" cy="1653181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>
              <a:defRPr sz="4000"/>
            </a:lvl1pPr>
          </a:lstStyle>
          <a:p>
            <a:pPr/>
            <a:r>
              <a:t>Title Text</a:t>
            </a:r>
          </a:p>
        </p:txBody>
      </p:sp>
      <p:sp>
        <p:nvSpPr>
          <p:cNvPr id="130" name="Body Level One…"/>
          <p:cNvSpPr txBox="1"/>
          <p:nvPr>
            <p:ph type="body" sz="quarter" idx="1"/>
          </p:nvPr>
        </p:nvSpPr>
        <p:spPr>
          <a:xfrm>
            <a:off x="866441" y="4777380"/>
            <a:ext cx="6620969" cy="86040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>
                <a:solidFill>
                  <a:schemeClr val="accent1"/>
                </a:solidFill>
              </a:defRPr>
            </a:lvl1pPr>
            <a:lvl2pPr marL="0" indent="457200">
              <a:buClrTx/>
              <a:buSzTx/>
              <a:buNone/>
              <a:defRPr>
                <a:solidFill>
                  <a:schemeClr val="accent1"/>
                </a:solidFill>
              </a:defRPr>
            </a:lvl2pPr>
            <a:lvl3pPr marL="0" indent="914400">
              <a:buClrTx/>
              <a:buSzTx/>
              <a:buNone/>
              <a:defRPr>
                <a:solidFill>
                  <a:schemeClr val="accent1"/>
                </a:solidFill>
              </a:defRPr>
            </a:lvl3pPr>
            <a:lvl4pPr marL="0" indent="1371600">
              <a:buClrTx/>
              <a:buSzTx/>
              <a:buNone/>
              <a:defRPr>
                <a:solidFill>
                  <a:schemeClr val="accent1"/>
                </a:solidFill>
              </a:defRPr>
            </a:lvl4pPr>
            <a:lvl5pPr marL="0" indent="1828800">
              <a:buClrTx/>
              <a:buSzTx/>
              <a:buNone/>
              <a:defRPr>
                <a:solidFill>
                  <a:schemeClr val="accent1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Text"/>
          <p:cNvSpPr txBox="1"/>
          <p:nvPr>
            <p:ph type="title"/>
          </p:nvPr>
        </p:nvSpPr>
        <p:spPr>
          <a:xfrm>
            <a:off x="484709" y="452718"/>
            <a:ext cx="7055382" cy="140053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39" name="Body Level One…"/>
          <p:cNvSpPr txBox="1"/>
          <p:nvPr>
            <p:ph type="body" sz="quarter" idx="1"/>
          </p:nvPr>
        </p:nvSpPr>
        <p:spPr>
          <a:xfrm>
            <a:off x="474834" y="1981200"/>
            <a:ext cx="2210725" cy="5762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sz="2400">
                <a:solidFill>
                  <a:schemeClr val="accent1"/>
                </a:solidFill>
              </a:defRPr>
            </a:lvl1pPr>
            <a:lvl2pPr marL="0" indent="457200">
              <a:buClrTx/>
              <a:buSzTx/>
              <a:buNone/>
              <a:defRPr sz="2400">
                <a:solidFill>
                  <a:schemeClr val="accent1"/>
                </a:solidFill>
              </a:defRPr>
            </a:lvl2pPr>
            <a:lvl3pPr marL="0" indent="914400">
              <a:buClrTx/>
              <a:buSzTx/>
              <a:buNone/>
              <a:defRPr sz="2400">
                <a:solidFill>
                  <a:schemeClr val="accent1"/>
                </a:solidFill>
              </a:defRPr>
            </a:lvl3pPr>
            <a:lvl4pPr marL="0" indent="1371600">
              <a:buClrTx/>
              <a:buSzTx/>
              <a:buNone/>
              <a:defRPr sz="2400">
                <a:solidFill>
                  <a:schemeClr val="accent1"/>
                </a:solidFill>
              </a:defRPr>
            </a:lvl4pPr>
            <a:lvl5pPr marL="0" indent="1828800">
              <a:buClrTx/>
              <a:buSzTx/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0" name="Text Placeholder 3"/>
          <p:cNvSpPr/>
          <p:nvPr>
            <p:ph type="body" sz="quarter" idx="21"/>
          </p:nvPr>
        </p:nvSpPr>
        <p:spPr>
          <a:xfrm>
            <a:off x="489475" y="2667000"/>
            <a:ext cx="2196085" cy="3589338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400"/>
            </a:pPr>
          </a:p>
        </p:txBody>
      </p:sp>
      <p:sp>
        <p:nvSpPr>
          <p:cNvPr id="141" name="Text Placeholder 4"/>
          <p:cNvSpPr/>
          <p:nvPr>
            <p:ph type="body" sz="quarter" idx="22"/>
          </p:nvPr>
        </p:nvSpPr>
        <p:spPr>
          <a:xfrm>
            <a:off x="2913503" y="1981199"/>
            <a:ext cx="2202755" cy="576264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 sz="2400">
                <a:solidFill>
                  <a:schemeClr val="accent1"/>
                </a:solidFill>
              </a:defRPr>
            </a:pPr>
          </a:p>
        </p:txBody>
      </p:sp>
      <p:sp>
        <p:nvSpPr>
          <p:cNvPr id="142" name="Text Placeholder 3"/>
          <p:cNvSpPr/>
          <p:nvPr>
            <p:ph type="body" sz="quarter" idx="23"/>
          </p:nvPr>
        </p:nvSpPr>
        <p:spPr>
          <a:xfrm>
            <a:off x="2905585" y="2667000"/>
            <a:ext cx="2210673" cy="3589338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400"/>
            </a:pPr>
          </a:p>
        </p:txBody>
      </p:sp>
      <p:sp>
        <p:nvSpPr>
          <p:cNvPr id="143" name="Text Placeholder 4"/>
          <p:cNvSpPr/>
          <p:nvPr>
            <p:ph type="body" sz="quarter" idx="24"/>
          </p:nvPr>
        </p:nvSpPr>
        <p:spPr>
          <a:xfrm>
            <a:off x="5344917" y="1981199"/>
            <a:ext cx="2199659" cy="576264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 sz="2400">
                <a:solidFill>
                  <a:schemeClr val="accent1"/>
                </a:solidFill>
              </a:defRPr>
            </a:pPr>
          </a:p>
        </p:txBody>
      </p:sp>
      <p:sp>
        <p:nvSpPr>
          <p:cNvPr id="144" name="Text Placeholder 3"/>
          <p:cNvSpPr/>
          <p:nvPr>
            <p:ph type="body" sz="quarter" idx="25"/>
          </p:nvPr>
        </p:nvSpPr>
        <p:spPr>
          <a:xfrm>
            <a:off x="5344917" y="2667000"/>
            <a:ext cx="2199659" cy="3589338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400"/>
            </a:pPr>
          </a:p>
        </p:txBody>
      </p:sp>
      <p:sp>
        <p:nvSpPr>
          <p:cNvPr id="145" name="Straight Connector 16"/>
          <p:cNvSpPr/>
          <p:nvPr/>
        </p:nvSpPr>
        <p:spPr>
          <a:xfrm flipH="1">
            <a:off x="2795334" y="2133600"/>
            <a:ext cx="1" cy="3962401"/>
          </a:xfrm>
          <a:prstGeom prst="line">
            <a:avLst/>
          </a:prstGeom>
          <a:ln w="12700" cap="rnd">
            <a:solidFill>
              <a:schemeClr val="accent1">
                <a:alpha val="40000"/>
              </a:schemeClr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6" name="Straight Connector 17"/>
          <p:cNvSpPr/>
          <p:nvPr/>
        </p:nvSpPr>
        <p:spPr>
          <a:xfrm flipH="1">
            <a:off x="5223030" y="2133600"/>
            <a:ext cx="1" cy="3966883"/>
          </a:xfrm>
          <a:prstGeom prst="line">
            <a:avLst/>
          </a:prstGeom>
          <a:ln w="12700" cap="rnd">
            <a:solidFill>
              <a:schemeClr val="accent1">
                <a:alpha val="40000"/>
              </a:schemeClr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itle Text"/>
          <p:cNvSpPr txBox="1"/>
          <p:nvPr>
            <p:ph type="title"/>
          </p:nvPr>
        </p:nvSpPr>
        <p:spPr>
          <a:xfrm>
            <a:off x="484709" y="452718"/>
            <a:ext cx="7055382" cy="140053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55" name="Body Level One…"/>
          <p:cNvSpPr txBox="1"/>
          <p:nvPr>
            <p:ph type="body" sz="quarter" idx="1"/>
          </p:nvPr>
        </p:nvSpPr>
        <p:spPr>
          <a:xfrm>
            <a:off x="489475" y="4250949"/>
            <a:ext cx="2205613" cy="5762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sz="2400">
                <a:solidFill>
                  <a:schemeClr val="accent1"/>
                </a:solidFill>
              </a:defRPr>
            </a:lvl1pPr>
            <a:lvl2pPr marL="0" indent="457200">
              <a:buClrTx/>
              <a:buSzTx/>
              <a:buNone/>
              <a:defRPr sz="2400">
                <a:solidFill>
                  <a:schemeClr val="accent1"/>
                </a:solidFill>
              </a:defRPr>
            </a:lvl2pPr>
            <a:lvl3pPr marL="0" indent="914400">
              <a:buClrTx/>
              <a:buSzTx/>
              <a:buNone/>
              <a:defRPr sz="2400">
                <a:solidFill>
                  <a:schemeClr val="accent1"/>
                </a:solidFill>
              </a:defRPr>
            </a:lvl3pPr>
            <a:lvl4pPr marL="0" indent="1371600">
              <a:buClrTx/>
              <a:buSzTx/>
              <a:buNone/>
              <a:defRPr sz="2400">
                <a:solidFill>
                  <a:schemeClr val="accent1"/>
                </a:solidFill>
              </a:defRPr>
            </a:lvl4pPr>
            <a:lvl5pPr marL="0" indent="1828800">
              <a:buClrTx/>
              <a:buSzTx/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6" name="Picture Placeholder 2"/>
          <p:cNvSpPr/>
          <p:nvPr>
            <p:ph type="pic" sz="quarter" idx="21"/>
          </p:nvPr>
        </p:nvSpPr>
        <p:spPr>
          <a:xfrm>
            <a:off x="489474" y="2209800"/>
            <a:ext cx="2205614" cy="1524000"/>
          </a:xfrm>
          <a:prstGeom prst="rect">
            <a:avLst/>
          </a:prstGeom>
          <a:effectLst>
            <a:outerShdw sx="100000" sy="100000" kx="0" ky="0" algn="b" rotWithShape="0" blurRad="50800" dist="50800" dir="5400000">
              <a:srgbClr val="000000">
                <a:alpha val="43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57" name="Text Placeholder 3"/>
          <p:cNvSpPr/>
          <p:nvPr>
            <p:ph type="body" sz="quarter" idx="22"/>
          </p:nvPr>
        </p:nvSpPr>
        <p:spPr>
          <a:xfrm>
            <a:off x="489474" y="4827211"/>
            <a:ext cx="2205614" cy="659190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400"/>
            </a:pPr>
          </a:p>
        </p:txBody>
      </p:sp>
      <p:sp>
        <p:nvSpPr>
          <p:cNvPr id="158" name="Text Placeholder 4"/>
          <p:cNvSpPr/>
          <p:nvPr>
            <p:ph type="body" sz="quarter" idx="23"/>
          </p:nvPr>
        </p:nvSpPr>
        <p:spPr>
          <a:xfrm>
            <a:off x="2917792" y="4250949"/>
            <a:ext cx="2198467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 sz="2400">
                <a:solidFill>
                  <a:schemeClr val="accent1"/>
                </a:solidFill>
              </a:defRPr>
            </a:pPr>
          </a:p>
        </p:txBody>
      </p:sp>
      <p:sp>
        <p:nvSpPr>
          <p:cNvPr id="159" name="Picture Placeholder 2"/>
          <p:cNvSpPr/>
          <p:nvPr>
            <p:ph type="pic" sz="quarter" idx="24"/>
          </p:nvPr>
        </p:nvSpPr>
        <p:spPr>
          <a:xfrm>
            <a:off x="2917791" y="2209800"/>
            <a:ext cx="2198467" cy="1524000"/>
          </a:xfrm>
          <a:prstGeom prst="rect">
            <a:avLst/>
          </a:prstGeom>
          <a:effectLst>
            <a:outerShdw sx="100000" sy="100000" kx="0" ky="0" algn="b" rotWithShape="0" blurRad="50800" dist="50800" dir="5400000">
              <a:srgbClr val="000000">
                <a:alpha val="43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60" name="Text Placeholder 3"/>
          <p:cNvSpPr/>
          <p:nvPr>
            <p:ph type="body" sz="quarter" idx="25"/>
          </p:nvPr>
        </p:nvSpPr>
        <p:spPr>
          <a:xfrm>
            <a:off x="2916776" y="4827211"/>
            <a:ext cx="2201379" cy="659190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400"/>
            </a:pPr>
          </a:p>
        </p:txBody>
      </p:sp>
      <p:sp>
        <p:nvSpPr>
          <p:cNvPr id="161" name="Text Placeholder 4"/>
          <p:cNvSpPr/>
          <p:nvPr>
            <p:ph type="body" sz="quarter" idx="26"/>
          </p:nvPr>
        </p:nvSpPr>
        <p:spPr>
          <a:xfrm>
            <a:off x="5344917" y="4250949"/>
            <a:ext cx="2199659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 sz="2400">
                <a:solidFill>
                  <a:schemeClr val="accent1"/>
                </a:solidFill>
              </a:defRPr>
            </a:pPr>
          </a:p>
        </p:txBody>
      </p:sp>
      <p:sp>
        <p:nvSpPr>
          <p:cNvPr id="162" name="Picture Placeholder 2"/>
          <p:cNvSpPr/>
          <p:nvPr>
            <p:ph type="pic" sz="quarter" idx="27"/>
          </p:nvPr>
        </p:nvSpPr>
        <p:spPr>
          <a:xfrm>
            <a:off x="5344916" y="2209800"/>
            <a:ext cx="2199658" cy="1524000"/>
          </a:xfrm>
          <a:prstGeom prst="rect">
            <a:avLst/>
          </a:prstGeom>
          <a:effectLst>
            <a:outerShdw sx="100000" sy="100000" kx="0" ky="0" algn="b" rotWithShape="0" blurRad="50800" dist="50800" dir="5400000">
              <a:srgbClr val="000000">
                <a:alpha val="43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63" name="Text Placeholder 3"/>
          <p:cNvSpPr/>
          <p:nvPr>
            <p:ph type="body" sz="quarter" idx="28"/>
          </p:nvPr>
        </p:nvSpPr>
        <p:spPr>
          <a:xfrm>
            <a:off x="5344824" y="4827208"/>
            <a:ext cx="2202572" cy="659190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400"/>
            </a:pPr>
          </a:p>
        </p:txBody>
      </p:sp>
      <p:sp>
        <p:nvSpPr>
          <p:cNvPr id="164" name="Straight Connector 16"/>
          <p:cNvSpPr/>
          <p:nvPr/>
        </p:nvSpPr>
        <p:spPr>
          <a:xfrm flipH="1">
            <a:off x="2795334" y="2133600"/>
            <a:ext cx="1" cy="3962401"/>
          </a:xfrm>
          <a:prstGeom prst="line">
            <a:avLst/>
          </a:prstGeom>
          <a:ln w="12700" cap="rnd">
            <a:solidFill>
              <a:schemeClr val="accent1">
                <a:alpha val="40000"/>
              </a:schemeClr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5" name="Straight Connector 17"/>
          <p:cNvSpPr/>
          <p:nvPr/>
        </p:nvSpPr>
        <p:spPr>
          <a:xfrm flipH="1">
            <a:off x="5223030" y="2133600"/>
            <a:ext cx="1" cy="3966883"/>
          </a:xfrm>
          <a:prstGeom prst="line">
            <a:avLst/>
          </a:prstGeom>
          <a:ln w="12700" cap="rnd">
            <a:solidFill>
              <a:schemeClr val="accent1">
                <a:alpha val="40000"/>
              </a:schemeClr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Text"/>
          <p:cNvSpPr txBox="1"/>
          <p:nvPr>
            <p:ph type="title"/>
          </p:nvPr>
        </p:nvSpPr>
        <p:spPr>
          <a:xfrm>
            <a:off x="484709" y="452718"/>
            <a:ext cx="7055382" cy="140053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27" name="Body Level One…"/>
          <p:cNvSpPr txBox="1"/>
          <p:nvPr>
            <p:ph type="body" idx="1"/>
          </p:nvPr>
        </p:nvSpPr>
        <p:spPr>
          <a:xfrm>
            <a:off x="827699" y="2052925"/>
            <a:ext cx="6711655" cy="4195482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" name="Slide Number"/>
          <p:cNvSpPr txBox="1"/>
          <p:nvPr>
            <p:ph type="sldNum" sz="quarter" idx="2"/>
          </p:nvPr>
        </p:nvSpPr>
        <p:spPr>
          <a:xfrm>
            <a:off x="5486400" y="5833109"/>
            <a:ext cx="2133600" cy="5232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Text"/>
          <p:cNvSpPr txBox="1"/>
          <p:nvPr>
            <p:ph type="title"/>
          </p:nvPr>
        </p:nvSpPr>
        <p:spPr>
          <a:xfrm>
            <a:off x="866443" y="2861734"/>
            <a:ext cx="6620968" cy="1915648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>
              <a:defRPr sz="4000"/>
            </a:lvl1pPr>
          </a:lstStyle>
          <a:p>
            <a:pPr/>
            <a:r>
              <a:t>Title Text</a:t>
            </a:r>
          </a:p>
        </p:txBody>
      </p:sp>
      <p:sp>
        <p:nvSpPr>
          <p:cNvPr id="36" name="Body Level One…"/>
          <p:cNvSpPr txBox="1"/>
          <p:nvPr>
            <p:ph type="body" sz="quarter" idx="1"/>
          </p:nvPr>
        </p:nvSpPr>
        <p:spPr>
          <a:xfrm>
            <a:off x="866441" y="4777380"/>
            <a:ext cx="6620969" cy="86040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cap="all">
                <a:solidFill>
                  <a:schemeClr val="accent1"/>
                </a:solidFill>
              </a:defRPr>
            </a:lvl1pPr>
            <a:lvl2pPr marL="0" indent="457200">
              <a:buClrTx/>
              <a:buSzTx/>
              <a:buNone/>
              <a:defRPr cap="all">
                <a:solidFill>
                  <a:schemeClr val="accent1"/>
                </a:solidFill>
              </a:defRPr>
            </a:lvl2pPr>
            <a:lvl3pPr marL="0" indent="914400">
              <a:buClrTx/>
              <a:buSzTx/>
              <a:buNone/>
              <a:defRPr cap="all">
                <a:solidFill>
                  <a:schemeClr val="accent1"/>
                </a:solidFill>
              </a:defRPr>
            </a:lvl3pPr>
            <a:lvl4pPr marL="0" indent="1371600">
              <a:buClrTx/>
              <a:buSzTx/>
              <a:buNone/>
              <a:defRPr cap="all">
                <a:solidFill>
                  <a:schemeClr val="accent1"/>
                </a:solidFill>
              </a:defRPr>
            </a:lvl4pPr>
            <a:lvl5pPr marL="0" indent="1828800">
              <a:buClrTx/>
              <a:buSzTx/>
              <a:buNone/>
              <a:defRPr cap="all">
                <a:solidFill>
                  <a:schemeClr val="accent1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Text"/>
          <p:cNvSpPr txBox="1"/>
          <p:nvPr>
            <p:ph type="title"/>
          </p:nvPr>
        </p:nvSpPr>
        <p:spPr>
          <a:xfrm>
            <a:off x="484709" y="452718"/>
            <a:ext cx="7055382" cy="140053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5" name="Body Level One…"/>
          <p:cNvSpPr txBox="1"/>
          <p:nvPr>
            <p:ph type="body" sz="half" idx="1"/>
          </p:nvPr>
        </p:nvSpPr>
        <p:spPr>
          <a:xfrm>
            <a:off x="827699" y="2060575"/>
            <a:ext cx="3298114" cy="419576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778668" indent="-321468">
              <a:defRPr sz="1800"/>
            </a:lvl2pPr>
            <a:lvl3pPr marL="1208314" indent="-293914">
              <a:defRPr sz="1800"/>
            </a:lvl3pPr>
            <a:lvl4pPr marL="1714500" indent="-342900">
              <a:defRPr sz="1800"/>
            </a:lvl4pPr>
            <a:lvl5pPr marL="2171700" indent="-342900"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Text"/>
          <p:cNvSpPr txBox="1"/>
          <p:nvPr>
            <p:ph type="title"/>
          </p:nvPr>
        </p:nvSpPr>
        <p:spPr>
          <a:xfrm>
            <a:off x="484709" y="452718"/>
            <a:ext cx="7055382" cy="140053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4" name="Body Level One…"/>
          <p:cNvSpPr txBox="1"/>
          <p:nvPr>
            <p:ph type="body" sz="quarter" idx="1"/>
          </p:nvPr>
        </p:nvSpPr>
        <p:spPr>
          <a:xfrm>
            <a:off x="827699" y="1905000"/>
            <a:ext cx="3298113" cy="5762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sz="2400">
                <a:solidFill>
                  <a:schemeClr val="accent1"/>
                </a:solidFill>
              </a:defRPr>
            </a:lvl1pPr>
            <a:lvl2pPr marL="0" indent="457200">
              <a:buClrTx/>
              <a:buSzTx/>
              <a:buNone/>
              <a:defRPr sz="2400">
                <a:solidFill>
                  <a:schemeClr val="accent1"/>
                </a:solidFill>
              </a:defRPr>
            </a:lvl2pPr>
            <a:lvl3pPr marL="0" indent="914400">
              <a:buClrTx/>
              <a:buSzTx/>
              <a:buNone/>
              <a:defRPr sz="2400">
                <a:solidFill>
                  <a:schemeClr val="accent1"/>
                </a:solidFill>
              </a:defRPr>
            </a:lvl3pPr>
            <a:lvl4pPr marL="0" indent="1371600">
              <a:buClrTx/>
              <a:buSzTx/>
              <a:buNone/>
              <a:defRPr sz="2400">
                <a:solidFill>
                  <a:schemeClr val="accent1"/>
                </a:solidFill>
              </a:defRPr>
            </a:lvl4pPr>
            <a:lvl5pPr marL="0" indent="1828800">
              <a:buClrTx/>
              <a:buSzTx/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Text Placeholder 4"/>
          <p:cNvSpPr/>
          <p:nvPr>
            <p:ph type="body" sz="quarter" idx="21"/>
          </p:nvPr>
        </p:nvSpPr>
        <p:spPr>
          <a:xfrm>
            <a:off x="4241975" y="1904999"/>
            <a:ext cx="3298114" cy="576264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 sz="2400">
                <a:solidFill>
                  <a:schemeClr val="accent1"/>
                </a:solidFill>
              </a:defRPr>
            </a:pPr>
          </a:p>
        </p:txBody>
      </p:sp>
      <p:sp>
        <p:nvSpPr>
          <p:cNvPr id="5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 Text"/>
          <p:cNvSpPr txBox="1"/>
          <p:nvPr>
            <p:ph type="title"/>
          </p:nvPr>
        </p:nvSpPr>
        <p:spPr>
          <a:xfrm>
            <a:off x="484709" y="452718"/>
            <a:ext cx="7055382" cy="140053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itle Text"/>
          <p:cNvSpPr txBox="1"/>
          <p:nvPr>
            <p:ph type="title"/>
          </p:nvPr>
        </p:nvSpPr>
        <p:spPr>
          <a:xfrm>
            <a:off x="866441" y="1447800"/>
            <a:ext cx="2551463" cy="1447800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79" name="Body Level One…"/>
          <p:cNvSpPr txBox="1"/>
          <p:nvPr>
            <p:ph type="body" sz="half" idx="1"/>
          </p:nvPr>
        </p:nvSpPr>
        <p:spPr>
          <a:xfrm>
            <a:off x="3589397" y="1447800"/>
            <a:ext cx="3898014" cy="4572000"/>
          </a:xfrm>
          <a:prstGeom prst="rect">
            <a:avLst/>
          </a:prstGeom>
        </p:spPr>
        <p:txBody>
          <a:bodyPr anchor="ctr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" name="Text Placeholder 3"/>
          <p:cNvSpPr/>
          <p:nvPr>
            <p:ph type="body" sz="quarter" idx="21"/>
          </p:nvPr>
        </p:nvSpPr>
        <p:spPr>
          <a:xfrm>
            <a:off x="866440" y="3129281"/>
            <a:ext cx="2551464" cy="2895600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400"/>
            </a:pP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le Text"/>
          <p:cNvSpPr txBox="1"/>
          <p:nvPr>
            <p:ph type="title"/>
          </p:nvPr>
        </p:nvSpPr>
        <p:spPr>
          <a:xfrm>
            <a:off x="865655" y="1854192"/>
            <a:ext cx="3820676" cy="1574809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>
              <a:defRPr sz="3600"/>
            </a:lvl1pPr>
          </a:lstStyle>
          <a:p>
            <a:pPr/>
            <a:r>
              <a:t>Title Text</a:t>
            </a:r>
          </a:p>
        </p:txBody>
      </p:sp>
      <p:sp>
        <p:nvSpPr>
          <p:cNvPr id="89" name="Picture Placeholder 2"/>
          <p:cNvSpPr/>
          <p:nvPr>
            <p:ph type="pic" sz="quarter" idx="21"/>
          </p:nvPr>
        </p:nvSpPr>
        <p:spPr>
          <a:xfrm>
            <a:off x="5213517" y="1143000"/>
            <a:ext cx="2400926" cy="4572000"/>
          </a:xfrm>
          <a:prstGeom prst="rect">
            <a:avLst/>
          </a:prstGeom>
          <a:effectLst>
            <a:outerShdw sx="100000" sy="100000" kx="0" ky="0" algn="b" rotWithShape="0" blurRad="50800" dist="50800" dir="5400000">
              <a:srgbClr val="000000">
                <a:alpha val="43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90" name="Body Level One…"/>
          <p:cNvSpPr txBox="1"/>
          <p:nvPr>
            <p:ph type="body" sz="quarter" idx="1"/>
          </p:nvPr>
        </p:nvSpPr>
        <p:spPr>
          <a:xfrm>
            <a:off x="866441" y="3657600"/>
            <a:ext cx="3814729" cy="13716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1400"/>
            </a:lvl1pPr>
            <a:lvl2pPr marL="0" indent="457200">
              <a:buClrTx/>
              <a:buSzTx/>
              <a:buNone/>
              <a:defRPr sz="1400"/>
            </a:lvl2pPr>
            <a:lvl3pPr marL="0" indent="914400">
              <a:buClrTx/>
              <a:buSzTx/>
              <a:buNone/>
              <a:defRPr sz="1400"/>
            </a:lvl3pPr>
            <a:lvl4pPr marL="0" indent="1371600">
              <a:buClrTx/>
              <a:buSzTx/>
              <a:buNone/>
              <a:defRPr sz="1400"/>
            </a:lvl4pPr>
            <a:lvl5pPr marL="0" indent="1828800">
              <a:buClrTx/>
              <a:buSz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1"/>
          <p:cNvSpPr/>
          <p:nvPr/>
        </p:nvSpPr>
        <p:spPr>
          <a:xfrm>
            <a:off x="6299432" y="1676400"/>
            <a:ext cx="2819401" cy="2819400"/>
          </a:xfrm>
          <a:prstGeom prst="ellipse">
            <a:avLst/>
          </a:prstGeom>
          <a:gradFill>
            <a:gsLst>
              <a:gs pos="0">
                <a:srgbClr val="7AC4F0">
                  <a:alpha val="7000"/>
                </a:srgbClr>
              </a:gs>
              <a:gs pos="36000">
                <a:srgbClr val="7AC4F0">
                  <a:alpha val="6000"/>
                </a:srgbClr>
              </a:gs>
              <a:gs pos="69000">
                <a:srgbClr val="7AC4F0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" name="Oval 22"/>
          <p:cNvSpPr/>
          <p:nvPr/>
        </p:nvSpPr>
        <p:spPr>
          <a:xfrm>
            <a:off x="5689832" y="-457201"/>
            <a:ext cx="1600201" cy="1600201"/>
          </a:xfrm>
          <a:prstGeom prst="ellipse">
            <a:avLst/>
          </a:prstGeom>
          <a:gradFill>
            <a:gsLst>
              <a:gs pos="0">
                <a:srgbClr val="7AC4F0">
                  <a:alpha val="14000"/>
                </a:srgbClr>
              </a:gs>
              <a:gs pos="36000">
                <a:srgbClr val="7AC4F0">
                  <a:alpha val="7000"/>
                </a:srgbClr>
              </a:gs>
              <a:gs pos="73000">
                <a:srgbClr val="7AC4F0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" name="Oval 23"/>
          <p:cNvSpPr/>
          <p:nvPr/>
        </p:nvSpPr>
        <p:spPr>
          <a:xfrm>
            <a:off x="6299432" y="6096000"/>
            <a:ext cx="990601" cy="990600"/>
          </a:xfrm>
          <a:prstGeom prst="ellipse">
            <a:avLst/>
          </a:prstGeom>
          <a:gradFill>
            <a:gsLst>
              <a:gs pos="0">
                <a:srgbClr val="7AC4F0">
                  <a:alpha val="14000"/>
                </a:srgbClr>
              </a:gs>
              <a:gs pos="36000">
                <a:srgbClr val="7AC4F0">
                  <a:alpha val="7000"/>
                </a:srgbClr>
              </a:gs>
              <a:gs pos="66000">
                <a:srgbClr val="7AC4F0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" name="Oval 19"/>
          <p:cNvSpPr/>
          <p:nvPr/>
        </p:nvSpPr>
        <p:spPr>
          <a:xfrm>
            <a:off x="-153988" y="2666999"/>
            <a:ext cx="4191001" cy="4191001"/>
          </a:xfrm>
          <a:prstGeom prst="ellipse">
            <a:avLst/>
          </a:prstGeom>
          <a:gradFill>
            <a:gsLst>
              <a:gs pos="0">
                <a:srgbClr val="7AC4F0">
                  <a:alpha val="11000"/>
                </a:srgbClr>
              </a:gs>
              <a:gs pos="36000">
                <a:srgbClr val="7AC4F0">
                  <a:alpha val="10000"/>
                </a:srgbClr>
              </a:gs>
              <a:gs pos="75000">
                <a:srgbClr val="7AC4F0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" name="Oval 20"/>
          <p:cNvSpPr/>
          <p:nvPr/>
        </p:nvSpPr>
        <p:spPr>
          <a:xfrm>
            <a:off x="-839788" y="2895600"/>
            <a:ext cx="2362201" cy="2362200"/>
          </a:xfrm>
          <a:prstGeom prst="ellipse">
            <a:avLst/>
          </a:prstGeom>
          <a:gradFill>
            <a:gsLst>
              <a:gs pos="0">
                <a:srgbClr val="7AC4F0">
                  <a:alpha val="8000"/>
                </a:srgbClr>
              </a:gs>
              <a:gs pos="36000">
                <a:srgbClr val="7AC4F0">
                  <a:alpha val="8000"/>
                </a:srgbClr>
              </a:gs>
              <a:gs pos="72000">
                <a:srgbClr val="7AC4F0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" name="Rectangle 18"/>
          <p:cNvSpPr/>
          <p:nvPr/>
        </p:nvSpPr>
        <p:spPr>
          <a:xfrm>
            <a:off x="7745644" y="0"/>
            <a:ext cx="685801" cy="109945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" name="Title Text"/>
          <p:cNvSpPr txBox="1"/>
          <p:nvPr>
            <p:ph type="title"/>
          </p:nvPr>
        </p:nvSpPr>
        <p:spPr>
          <a:xfrm>
            <a:off x="457200" y="274637"/>
            <a:ext cx="82296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Title Text</a:t>
            </a:r>
          </a:p>
        </p:txBody>
      </p:sp>
      <p:sp>
        <p:nvSpPr>
          <p:cNvPr id="9" name="Body Level One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" name="Slide Number"/>
          <p:cNvSpPr txBox="1"/>
          <p:nvPr>
            <p:ph type="sldNum" sz="quarter" idx="2"/>
          </p:nvPr>
        </p:nvSpPr>
        <p:spPr>
          <a:xfrm>
            <a:off x="7831694" y="540183"/>
            <a:ext cx="498288" cy="52324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 algn="ctr">
              <a:defRPr sz="28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</p:sldLayoutIdLst>
  <p:transition xmlns:p14="http://schemas.microsoft.com/office/powerpoint/2010/main" spd="med" advClick="1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EBEBEB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EBEBEB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EBEBEB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EBEBEB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EBEBEB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EBEBEB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EBEBEB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EBEBEB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EBEBEB"/>
          </a:solid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b="0" baseline="0" cap="none" i="0" spc="0" strike="noStrike" sz="2000" u="none"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774700" marR="0" indent="-3175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b="0" baseline="0" cap="none" i="0" spc="0" strike="noStrike" sz="2000" u="none"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1200150" marR="0" indent="-28575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b="0" baseline="0" cap="none" i="0" spc="0" strike="noStrike" sz="2000" u="none"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1698171" marR="0" indent="-326571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b="0" baseline="0" cap="none" i="0" spc="0" strike="noStrike" sz="2000" u="none"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2155371" marR="0" indent="-326571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b="0" baseline="0" cap="none" i="0" spc="0" strike="noStrike" sz="2000" u="none"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2612571" marR="0" indent="-326571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b="0" baseline="0" cap="none" i="0" spc="0" strike="noStrike" sz="2000" u="none"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3069771" marR="0" indent="-326571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b="0" baseline="0" cap="none" i="0" spc="0" strike="noStrike" sz="2000" u="none"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3526971" marR="0" indent="-326571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b="0" baseline="0" cap="none" i="0" spc="0" strike="noStrike" sz="2000" u="none"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3984171" marR="0" indent="-326571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b="0" baseline="0" cap="none" i="0" spc="0" strike="noStrike" sz="2000" u="none"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22860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2743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3200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3657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3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8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3.png"/><Relationship Id="rId7" Type="http://schemas.openxmlformats.org/officeDocument/2006/relationships/image" Target="../media/image10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9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image" Target="../media/image10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Relationship Id="rId4" Type="http://schemas.openxmlformats.org/officeDocument/2006/relationships/image" Target="../media/image11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3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3.png"/><Relationship Id="rId7" Type="http://schemas.openxmlformats.org/officeDocument/2006/relationships/image" Target="../media/image10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4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5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6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7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itle 1"/>
          <p:cNvSpPr txBox="1"/>
          <p:nvPr>
            <p:ph type="ctrTitle"/>
          </p:nvPr>
        </p:nvSpPr>
        <p:spPr>
          <a:xfrm>
            <a:off x="527050" y="2282824"/>
            <a:ext cx="6870700" cy="2060576"/>
          </a:xfrm>
          <a:prstGeom prst="rect">
            <a:avLst/>
          </a:prstGeom>
        </p:spPr>
        <p:txBody>
          <a:bodyPr/>
          <a:lstStyle/>
          <a:p>
            <a:pPr algn="ctr" defTabSz="320039">
              <a:defRPr b="1" sz="4200">
                <a:effectLst>
                  <a:outerShdw sx="100000" sy="100000" kx="0" ky="0" algn="b" rotWithShape="0" blurRad="26669" dist="26669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A Leader Plans for Excellence</a:t>
            </a:r>
            <a:br/>
          </a:p>
        </p:txBody>
      </p:sp>
      <p:sp>
        <p:nvSpPr>
          <p:cNvPr id="176" name="TextBox 5"/>
          <p:cNvSpPr txBox="1"/>
          <p:nvPr/>
        </p:nvSpPr>
        <p:spPr>
          <a:xfrm>
            <a:off x="502919" y="4464982"/>
            <a:ext cx="6156962" cy="192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000">
                <a:solidFill>
                  <a:srgbClr val="FFFFFF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t>Facilitator: Dr. Tonya L. Watson</a:t>
            </a:r>
          </a:p>
          <a:p>
            <a:pPr>
              <a:defRPr b="1" sz="2000">
                <a:solidFill>
                  <a:srgbClr val="FFFFFF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t>                   D5495, RC of Flagstaff, AZ</a:t>
            </a:r>
          </a:p>
          <a:p>
            <a:pPr>
              <a:defRPr b="1" sz="2000">
                <a:solidFill>
                  <a:srgbClr val="FFFFFF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</a:p>
          <a:p>
            <a:pPr>
              <a:defRPr b="1" sz="2000">
                <a:solidFill>
                  <a:srgbClr val="FFFFFF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t>PDG 2016-17</a:t>
            </a:r>
          </a:p>
          <a:p>
            <a:pPr>
              <a:defRPr b="1" sz="2000">
                <a:solidFill>
                  <a:srgbClr val="FFFFFF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</a:p>
          <a:p>
            <a:pPr>
              <a:defRPr b="1" sz="2000">
                <a:solidFill>
                  <a:srgbClr val="FFFFFF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t>Arch Klumph Society (AKS) &amp; Legacy Society</a:t>
            </a:r>
          </a:p>
        </p:txBody>
      </p:sp>
      <p:pic>
        <p:nvPicPr>
          <p:cNvPr id="177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67817" y="4343398"/>
            <a:ext cx="1648461" cy="2060576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178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72000" y="454026"/>
            <a:ext cx="4194077" cy="8650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404040"/>
            </a:gs>
            <a:gs pos="100000">
              <a:srgbClr val="2A2A2A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rcRect l="3613" t="0" r="0" b="0"/>
          <a:stretch>
            <a:fillRect/>
          </a:stretch>
        </p:blipFill>
        <p:spPr>
          <a:xfrm>
            <a:off x="-1" y="2669684"/>
            <a:ext cx="3027760" cy="4188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Picture 9" descr="Picture 9"/>
          <p:cNvPicPr>
            <a:picLocks noChangeAspect="1"/>
          </p:cNvPicPr>
          <p:nvPr/>
        </p:nvPicPr>
        <p:blipFill>
          <a:blip r:embed="rId4">
            <a:extLst/>
          </a:blip>
          <a:srcRect l="35640" t="0" r="0" b="0"/>
          <a:stretch>
            <a:fillRect/>
          </a:stretch>
        </p:blipFill>
        <p:spPr>
          <a:xfrm>
            <a:off x="-1" y="2892346"/>
            <a:ext cx="1141811" cy="2365454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Oval 11"/>
          <p:cNvSpPr/>
          <p:nvPr/>
        </p:nvSpPr>
        <p:spPr>
          <a:xfrm>
            <a:off x="6456758" y="1676400"/>
            <a:ext cx="2114551" cy="2819400"/>
          </a:xfrm>
          <a:prstGeom prst="ellipse">
            <a:avLst/>
          </a:prstGeom>
          <a:gradFill>
            <a:gsLst>
              <a:gs pos="0">
                <a:srgbClr val="38A6E9">
                  <a:alpha val="7000"/>
                </a:srgbClr>
              </a:gs>
              <a:gs pos="36000">
                <a:srgbClr val="38A6E9">
                  <a:alpha val="6000"/>
                </a:srgbClr>
              </a:gs>
              <a:gs pos="69000">
                <a:srgbClr val="38A6E9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40" name="Picture 13" descr="Picture 13"/>
          <p:cNvPicPr>
            <a:picLocks noChangeAspect="1"/>
          </p:cNvPicPr>
          <p:nvPr/>
        </p:nvPicPr>
        <p:blipFill>
          <a:blip r:embed="rId5">
            <a:extLst/>
          </a:blip>
          <a:srcRect l="0" t="28812" r="0" b="0"/>
          <a:stretch>
            <a:fillRect/>
          </a:stretch>
        </p:blipFill>
        <p:spPr>
          <a:xfrm>
            <a:off x="5999558" y="-1"/>
            <a:ext cx="1202541" cy="11414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Picture 15" descr="Picture 15"/>
          <p:cNvPicPr>
            <a:picLocks noChangeAspect="1"/>
          </p:cNvPicPr>
          <p:nvPr/>
        </p:nvPicPr>
        <p:blipFill>
          <a:blip r:embed="rId6">
            <a:extLst/>
          </a:blip>
          <a:srcRect l="0" t="0" r="0" b="23320"/>
          <a:stretch>
            <a:fillRect/>
          </a:stretch>
        </p:blipFill>
        <p:spPr>
          <a:xfrm>
            <a:off x="6454407" y="6096000"/>
            <a:ext cx="745302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Rectangle 17"/>
          <p:cNvSpPr/>
          <p:nvPr/>
        </p:nvSpPr>
        <p:spPr>
          <a:xfrm>
            <a:off x="7828359" y="0"/>
            <a:ext cx="51435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3" name="Rectangle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4" name="Rectangle 21"/>
          <p:cNvSpPr/>
          <p:nvPr/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aphicFrame>
        <p:nvGraphicFramePr>
          <p:cNvPr id="245" name="Table 2"/>
          <p:cNvGraphicFramePr/>
          <p:nvPr/>
        </p:nvGraphicFramePr>
        <p:xfrm>
          <a:off x="482600" y="849034"/>
          <a:ext cx="8178804" cy="5159939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941178"/>
                <a:gridCol w="270041"/>
                <a:gridCol w="1866352"/>
                <a:gridCol w="156754"/>
                <a:gridCol w="1667242"/>
                <a:gridCol w="156754"/>
                <a:gridCol w="1341114"/>
                <a:gridCol w="156754"/>
                <a:gridCol w="1622614"/>
              </a:tblGrid>
              <a:tr h="257301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lnT w="25400">
                      <a:solidFill>
                        <a:srgbClr val="000000"/>
                      </a:solidFill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lnT w="25400">
                      <a:solidFill>
                        <a:srgbClr val="000000"/>
                      </a:solidFill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lnT w="25400">
                      <a:solidFill>
                        <a:srgbClr val="000000"/>
                      </a:solidFill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lnT w="25400">
                      <a:solidFill>
                        <a:srgbClr val="000000"/>
                      </a:solidFill>
                    </a:lnT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/>
                        <a:t>PROGRAM ORGANIZER</a:t>
                      </a:r>
                    </a:p>
                  </a:txBody>
                  <a:tcPr marL="3539" marR="3539" marT="3539" marB="3539" anchor="t" anchorCtr="0" horzOverflow="overflow">
                    <a:lnT w="25400">
                      <a:solidFill>
                        <a:srgbClr val="000000"/>
                      </a:solidFill>
                    </a:lnT>
                    <a:solidFill>
                      <a:srgbClr val="FFFFFF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lnT w="25400">
                      <a:solidFill>
                        <a:srgbClr val="000000"/>
                      </a:solidFill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lnT w="25400">
                      <a:solidFill>
                        <a:srgbClr val="000000"/>
                      </a:solidFill>
                    </a:lnT>
                    <a:solidFill>
                      <a:srgbClr val="FFFFFF"/>
                    </a:solidFill>
                  </a:tcPr>
                </a:tc>
              </a:tr>
              <a:tr h="207867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MONTH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July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August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September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October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</a:tr>
              <a:tr h="372648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THEME</a:t>
                      </a:r>
                    </a:p>
                  </a:txBody>
                  <a:tcPr marL="3539" marR="3539" marT="3539" marB="3539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New Leadership</a:t>
                      </a:r>
                    </a:p>
                  </a:txBody>
                  <a:tcPr marL="3539" marR="3539" marT="3539" marB="3539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Membership New Club Development</a:t>
                      </a:r>
                    </a:p>
                  </a:txBody>
                  <a:tcPr marL="3539" marR="3539" marT="3539" marB="3539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Basic Education Literacy</a:t>
                      </a:r>
                    </a:p>
                  </a:txBody>
                  <a:tcPr marL="3539" marR="3539" marT="3539" marB="3539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Community Economic Development</a:t>
                      </a:r>
                    </a:p>
                  </a:txBody>
                  <a:tcPr marL="3539" marR="3539" marT="3539" marB="3539" anchor="ctr" anchorCtr="0" horzOverflow="overflow">
                    <a:solidFill>
                      <a:srgbClr val="FFFFFF"/>
                    </a:solidFill>
                  </a:tcPr>
                </a:tc>
              </a:tr>
              <a:tr h="207867">
                <a:tc rowSpan="4"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DATE/TOPIC</a:t>
                      </a:r>
                    </a:p>
                  </a:txBody>
                  <a:tcPr marL="3539" marR="3539" marT="3539" marB="3539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2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Club President - Goals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</a:tr>
              <a:tr h="207867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9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District AG -Gov Goals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</a:tr>
              <a:tr h="207867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16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Club Foundation Chair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</a:tr>
              <a:tr h="207867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23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900"/>
                        <a:t>Club International Chair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</a:tr>
              <a:tr h="207867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30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Community Service Ch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</a:tr>
              <a:tr h="207867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</a:tr>
              <a:tr h="207867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MONTH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November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December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January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February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</a:tr>
              <a:tr h="372648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THEME</a:t>
                      </a:r>
                    </a:p>
                  </a:txBody>
                  <a:tcPr marL="3539" marR="3539" marT="3539" marB="3539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Rotary Foundation</a:t>
                      </a:r>
                    </a:p>
                  </a:txBody>
                  <a:tcPr marL="3539" marR="3539" marT="3539" marB="3539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Disease Prevention and Treatment</a:t>
                      </a:r>
                    </a:p>
                  </a:txBody>
                  <a:tcPr marL="3539" marR="3539" marT="3539" marB="3539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Vocational Services</a:t>
                      </a:r>
                    </a:p>
                  </a:txBody>
                  <a:tcPr marL="3539" marR="3539" marT="3539" marB="3539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Peace Building Conflict Resolution</a:t>
                      </a:r>
                    </a:p>
                  </a:txBody>
                  <a:tcPr marL="3539" marR="3539" marT="3539" marB="3539" anchor="ctr" anchorCtr="0" horzOverflow="overflow">
                    <a:solidFill>
                      <a:srgbClr val="FFFFFF"/>
                    </a:solidFill>
                  </a:tcPr>
                </a:tc>
              </a:tr>
              <a:tr h="207867">
                <a:tc rowSpan="4"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DATE/TOPIC</a:t>
                      </a:r>
                    </a:p>
                  </a:txBody>
                  <a:tcPr marL="3539" marR="3539" marT="3539" marB="3539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</a:tr>
              <a:tr h="207867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</a:tr>
              <a:tr h="207867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</a:tr>
              <a:tr h="207867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</a:tr>
              <a:tr h="207867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</a:tr>
              <a:tr h="207867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</a:tr>
              <a:tr h="207867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MONTH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March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900"/>
                        <a:t>April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May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June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</a:tr>
              <a:tr h="207867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THEME</a:t>
                      </a:r>
                    </a:p>
                  </a:txBody>
                  <a:tcPr marL="3539" marR="3539" marT="3539" marB="3539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Water Sanitation Hygiene</a:t>
                      </a:r>
                    </a:p>
                  </a:txBody>
                  <a:tcPr marL="3539" marR="3539" marT="3539" marB="3539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900"/>
                        <a:t>Maternial and Child Health</a:t>
                      </a:r>
                    </a:p>
                  </a:txBody>
                  <a:tcPr marL="3539" marR="3539" marT="3539" marB="3539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Youth Services</a:t>
                      </a:r>
                    </a:p>
                  </a:txBody>
                  <a:tcPr marL="3539" marR="3539" marT="3539" marB="3539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Rotary Fellowships</a:t>
                      </a:r>
                    </a:p>
                  </a:txBody>
                  <a:tcPr marL="3539" marR="3539" marT="3539" marB="3539" anchor="ctr" anchorCtr="0" horzOverflow="overflow">
                    <a:solidFill>
                      <a:srgbClr val="FFFFFF"/>
                    </a:solidFill>
                  </a:tcPr>
                </a:tc>
              </a:tr>
              <a:tr h="207867">
                <a:tc rowSpan="4"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DATE/TOPIC</a:t>
                      </a:r>
                    </a:p>
                  </a:txBody>
                  <a:tcPr marL="3539" marR="3539" marT="3539" marB="3539" anchor="ctr" anchorCtr="0" horzOverflow="overflow">
                    <a:lnB w="25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</a:tr>
              <a:tr h="207867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</a:tr>
              <a:tr h="207867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</a:tr>
              <a:tr h="207867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lnB w="25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lnB w="25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lnB w="25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lnB w="25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lnB w="25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lnB w="25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lnB w="25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lnB w="25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3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Title 1"/>
          <p:cNvSpPr txBox="1"/>
          <p:nvPr>
            <p:ph type="title"/>
          </p:nvPr>
        </p:nvSpPr>
        <p:spPr>
          <a:xfrm>
            <a:off x="12356" y="-1"/>
            <a:ext cx="8915401" cy="649147"/>
          </a:xfrm>
          <a:prstGeom prst="rect">
            <a:avLst/>
          </a:prstGeom>
        </p:spPr>
        <p:txBody>
          <a:bodyPr/>
          <a:lstStyle/>
          <a:p>
            <a:pPr algn="ctr">
              <a:defRPr sz="3600" u="sng"/>
            </a:pPr>
            <a:r>
              <a:t>(more) Tips for Excellent </a:t>
            </a:r>
            <a:r>
              <a:rPr b="1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Club</a:t>
            </a:r>
            <a:r>
              <a:t> Meetings</a:t>
            </a:r>
          </a:p>
        </p:txBody>
      </p:sp>
      <p:sp>
        <p:nvSpPr>
          <p:cNvPr id="250" name="TextBox 8"/>
          <p:cNvSpPr txBox="1"/>
          <p:nvPr/>
        </p:nvSpPr>
        <p:spPr>
          <a:xfrm>
            <a:off x="350519" y="838199"/>
            <a:ext cx="7258773" cy="531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>
              <a:spcBef>
                <a:spcPts val="1200"/>
              </a:spcBef>
              <a:buClr>
                <a:srgbClr val="FFFF00"/>
              </a:buClr>
              <a:buSzPct val="100000"/>
              <a:buChar char="➢"/>
              <a:defRPr sz="3200">
                <a:solidFill>
                  <a:srgbClr val="FFFFFF"/>
                </a:solidFill>
              </a:defRPr>
            </a:pPr>
            <a:r>
              <a:t>Start and end on time</a:t>
            </a:r>
          </a:p>
          <a:p>
            <a:pPr marL="457200" indent="-457200">
              <a:spcBef>
                <a:spcPts val="1200"/>
              </a:spcBef>
              <a:buClr>
                <a:srgbClr val="FFFF00"/>
              </a:buClr>
              <a:buSzPct val="100000"/>
              <a:buChar char="➢"/>
              <a:defRPr sz="3200">
                <a:solidFill>
                  <a:srgbClr val="FFFFFF"/>
                </a:solidFill>
              </a:defRPr>
            </a:pPr>
            <a:r>
              <a:t>Ensure good view and hearing of all speakers</a:t>
            </a:r>
          </a:p>
          <a:p>
            <a:pPr marL="457200" indent="-457200">
              <a:spcBef>
                <a:spcPts val="1200"/>
              </a:spcBef>
              <a:buClr>
                <a:srgbClr val="FFFF00"/>
              </a:buClr>
              <a:buSzPct val="100000"/>
              <a:buChar char="➢"/>
              <a:defRPr sz="3200">
                <a:solidFill>
                  <a:srgbClr val="FFFFFF"/>
                </a:solidFill>
              </a:defRPr>
            </a:pPr>
            <a:r>
              <a:t>Set up &amp; check A/V </a:t>
            </a:r>
            <a:r>
              <a:rPr i="1"/>
              <a:t>prior</a:t>
            </a:r>
            <a:r>
              <a:t> to start</a:t>
            </a:r>
          </a:p>
          <a:p>
            <a:pPr marL="457200" indent="-457200">
              <a:spcBef>
                <a:spcPts val="1200"/>
              </a:spcBef>
              <a:buClr>
                <a:srgbClr val="FFFF00"/>
              </a:buClr>
              <a:buSzPct val="100000"/>
              <a:buChar char="➢"/>
              <a:defRPr sz="3200">
                <a:solidFill>
                  <a:srgbClr val="FFFFFF"/>
                </a:solidFill>
              </a:defRPr>
            </a:pPr>
            <a:r>
              <a:t>Introduce &amp; welcome guests and visitors</a:t>
            </a:r>
          </a:p>
          <a:p>
            <a:pPr marL="457200" indent="-457200">
              <a:spcBef>
                <a:spcPts val="1200"/>
              </a:spcBef>
              <a:buClr>
                <a:srgbClr val="FFFF00"/>
              </a:buClr>
              <a:buSzPct val="100000"/>
              <a:buChar char="➢"/>
              <a:defRPr sz="3200">
                <a:solidFill>
                  <a:srgbClr val="FFFFFF"/>
                </a:solidFill>
              </a:defRPr>
            </a:pPr>
            <a:r>
              <a:t>Minimize side discussions</a:t>
            </a:r>
          </a:p>
          <a:p>
            <a:pPr marL="457200" indent="-457200">
              <a:spcBef>
                <a:spcPts val="1200"/>
              </a:spcBef>
              <a:buClr>
                <a:srgbClr val="FFFF00"/>
              </a:buClr>
              <a:buSzPct val="100000"/>
              <a:buChar char="➢"/>
              <a:defRPr sz="3200">
                <a:solidFill>
                  <a:srgbClr val="FFFFFF"/>
                </a:solidFill>
              </a:defRPr>
            </a:pPr>
            <a:r>
              <a:t>Keep on track; table items if necessary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5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3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extBox 8"/>
          <p:cNvSpPr txBox="1"/>
          <p:nvPr/>
        </p:nvSpPr>
        <p:spPr>
          <a:xfrm>
            <a:off x="3093719" y="1066799"/>
            <a:ext cx="5623562" cy="6225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>
              <a:spcBef>
                <a:spcPts val="1200"/>
              </a:spcBef>
              <a:buClr>
                <a:srgbClr val="FFFF00"/>
              </a:buClr>
              <a:buSzPct val="100000"/>
              <a:buChar char="➢"/>
              <a:defRPr sz="3000">
                <a:solidFill>
                  <a:srgbClr val="FFFFFF"/>
                </a:solidFill>
              </a:defRPr>
            </a:pPr>
            <a:r>
              <a:t>Involve as many members as you can (given time constraints)</a:t>
            </a:r>
          </a:p>
          <a:p>
            <a:pPr marL="457200" indent="-457200">
              <a:spcBef>
                <a:spcPts val="1200"/>
              </a:spcBef>
              <a:buClr>
                <a:srgbClr val="FFFF00"/>
              </a:buClr>
              <a:buSzPct val="100000"/>
              <a:buChar char="➢"/>
              <a:defRPr sz="2800">
                <a:solidFill>
                  <a:srgbClr val="FFFFFF"/>
                </a:solidFill>
              </a:defRPr>
            </a:pPr>
            <a:r>
              <a:t>Publicly recognize contributions, milestones, efforts, accomplishments</a:t>
            </a:r>
          </a:p>
          <a:p>
            <a:pPr marL="457200" indent="-457200">
              <a:spcBef>
                <a:spcPts val="1200"/>
              </a:spcBef>
              <a:buClr>
                <a:srgbClr val="FFFF00"/>
              </a:buClr>
              <a:buSzPct val="100000"/>
              <a:buChar char="➢"/>
              <a:defRPr sz="2800">
                <a:solidFill>
                  <a:srgbClr val="FFFFFF"/>
                </a:solidFill>
              </a:defRPr>
            </a:pPr>
            <a:r>
              <a:t>Keep it Fun / Positive / Upbeat! </a:t>
            </a:r>
          </a:p>
          <a:p>
            <a:pPr marL="457200" indent="-457200">
              <a:spcBef>
                <a:spcPts val="1200"/>
              </a:spcBef>
              <a:buClr>
                <a:srgbClr val="FFFF00"/>
              </a:buClr>
              <a:buSzPct val="100000"/>
              <a:buChar char="➢"/>
              <a:defRPr sz="2800">
                <a:solidFill>
                  <a:srgbClr val="FFFFFF"/>
                </a:solidFill>
              </a:defRPr>
            </a:pPr>
            <a:r>
              <a:t>Use sample Club Program Planner (handout)</a:t>
            </a:r>
          </a:p>
          <a:p>
            <a:pPr marL="457200" indent="-457200">
              <a:spcBef>
                <a:spcPts val="1200"/>
              </a:spcBef>
              <a:buClr>
                <a:srgbClr val="FFFF00"/>
              </a:buClr>
              <a:buSzPct val="100000"/>
              <a:buChar char="➢"/>
              <a:defRPr sz="3000">
                <a:solidFill>
                  <a:srgbClr val="FFFFFF"/>
                </a:solidFill>
              </a:defRPr>
            </a:pPr>
          </a:p>
        </p:txBody>
      </p:sp>
      <p:pic>
        <p:nvPicPr>
          <p:cNvPr id="255" name="Picture 6" descr="Picture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7113" y="5123302"/>
            <a:ext cx="2723083" cy="1533526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Title 1"/>
          <p:cNvSpPr txBox="1"/>
          <p:nvPr>
            <p:ph type="title"/>
          </p:nvPr>
        </p:nvSpPr>
        <p:spPr>
          <a:xfrm>
            <a:off x="-76200" y="304800"/>
            <a:ext cx="9067800" cy="676335"/>
          </a:xfrm>
          <a:prstGeom prst="rect">
            <a:avLst/>
          </a:prstGeom>
        </p:spPr>
        <p:txBody>
          <a:bodyPr/>
          <a:lstStyle/>
          <a:p>
            <a:pPr algn="ctr">
              <a:defRPr sz="3600" u="sng"/>
            </a:pPr>
            <a:r>
              <a:t>(more) Tips for Excellent </a:t>
            </a:r>
            <a:r>
              <a:rPr b="1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Club</a:t>
            </a:r>
            <a:r>
              <a:t> Meetings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5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404040"/>
            </a:gs>
            <a:gs pos="100000">
              <a:srgbClr val="2A2A2A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Picture 38" descr="Picture 38"/>
          <p:cNvPicPr>
            <a:picLocks noChangeAspect="1"/>
          </p:cNvPicPr>
          <p:nvPr/>
        </p:nvPicPr>
        <p:blipFill>
          <a:blip r:embed="rId3">
            <a:extLst/>
          </a:blip>
          <a:srcRect l="3613" t="0" r="0" b="0"/>
          <a:stretch>
            <a:fillRect/>
          </a:stretch>
        </p:blipFill>
        <p:spPr>
          <a:xfrm>
            <a:off x="-1" y="2669684"/>
            <a:ext cx="3027760" cy="4188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1" name="Picture 40" descr="Picture 40"/>
          <p:cNvPicPr>
            <a:picLocks noChangeAspect="1"/>
          </p:cNvPicPr>
          <p:nvPr/>
        </p:nvPicPr>
        <p:blipFill>
          <a:blip r:embed="rId4">
            <a:extLst/>
          </a:blip>
          <a:srcRect l="35640" t="0" r="0" b="0"/>
          <a:stretch>
            <a:fillRect/>
          </a:stretch>
        </p:blipFill>
        <p:spPr>
          <a:xfrm>
            <a:off x="-1" y="2892346"/>
            <a:ext cx="1141811" cy="2365454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Oval 42"/>
          <p:cNvSpPr/>
          <p:nvPr/>
        </p:nvSpPr>
        <p:spPr>
          <a:xfrm>
            <a:off x="6456758" y="1676400"/>
            <a:ext cx="2114551" cy="2819400"/>
          </a:xfrm>
          <a:prstGeom prst="ellipse">
            <a:avLst/>
          </a:prstGeom>
          <a:gradFill>
            <a:gsLst>
              <a:gs pos="0">
                <a:srgbClr val="38A6E9">
                  <a:alpha val="7000"/>
                </a:srgbClr>
              </a:gs>
              <a:gs pos="36000">
                <a:srgbClr val="38A6E9">
                  <a:alpha val="6000"/>
                </a:srgbClr>
              </a:gs>
              <a:gs pos="69000">
                <a:srgbClr val="38A6E9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63" name="Picture 44" descr="Picture 44"/>
          <p:cNvPicPr>
            <a:picLocks noChangeAspect="1"/>
          </p:cNvPicPr>
          <p:nvPr/>
        </p:nvPicPr>
        <p:blipFill>
          <a:blip r:embed="rId5">
            <a:extLst/>
          </a:blip>
          <a:srcRect l="0" t="28812" r="0" b="0"/>
          <a:stretch>
            <a:fillRect/>
          </a:stretch>
        </p:blipFill>
        <p:spPr>
          <a:xfrm>
            <a:off x="5999558" y="-1"/>
            <a:ext cx="1202541" cy="11414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Picture 46" descr="Picture 46"/>
          <p:cNvPicPr>
            <a:picLocks noChangeAspect="1"/>
          </p:cNvPicPr>
          <p:nvPr/>
        </p:nvPicPr>
        <p:blipFill>
          <a:blip r:embed="rId6">
            <a:extLst/>
          </a:blip>
          <a:srcRect l="0" t="0" r="0" b="23320"/>
          <a:stretch>
            <a:fillRect/>
          </a:stretch>
        </p:blipFill>
        <p:spPr>
          <a:xfrm>
            <a:off x="6454407" y="6096000"/>
            <a:ext cx="745302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Rectangle 48"/>
          <p:cNvSpPr/>
          <p:nvPr/>
        </p:nvSpPr>
        <p:spPr>
          <a:xfrm>
            <a:off x="7828359" y="0"/>
            <a:ext cx="51435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66" name="Rectangle 5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67" name="Rectangle 52"/>
          <p:cNvSpPr/>
          <p:nvPr/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68" name="Picture 14" descr="Picture 14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958265" y="643467"/>
            <a:ext cx="5227468" cy="55710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3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Title 1"/>
          <p:cNvSpPr txBox="1"/>
          <p:nvPr>
            <p:ph type="title"/>
          </p:nvPr>
        </p:nvSpPr>
        <p:spPr>
          <a:xfrm>
            <a:off x="-76200" y="304800"/>
            <a:ext cx="9067800" cy="676335"/>
          </a:xfrm>
          <a:prstGeom prst="rect">
            <a:avLst/>
          </a:prstGeom>
        </p:spPr>
        <p:txBody>
          <a:bodyPr/>
          <a:lstStyle/>
          <a:p>
            <a:pPr algn="ctr">
              <a:defRPr sz="3600" u="sng"/>
            </a:pPr>
            <a:r>
              <a:t>(more) Tips for Excellent </a:t>
            </a:r>
            <a:r>
              <a:rPr b="1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Club</a:t>
            </a:r>
            <a:r>
              <a:t> Meetings</a:t>
            </a:r>
          </a:p>
        </p:txBody>
      </p:sp>
      <p:sp>
        <p:nvSpPr>
          <p:cNvPr id="273" name="TextBox 8"/>
          <p:cNvSpPr txBox="1"/>
          <p:nvPr/>
        </p:nvSpPr>
        <p:spPr>
          <a:xfrm>
            <a:off x="721224" y="1774883"/>
            <a:ext cx="3108961" cy="3952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>
              <a:spcBef>
                <a:spcPts val="1200"/>
              </a:spcBef>
              <a:buClr>
                <a:srgbClr val="FFFF00"/>
              </a:buClr>
              <a:buSzPct val="100000"/>
              <a:buChar char="➢"/>
              <a:defRPr sz="3200">
                <a:solidFill>
                  <a:srgbClr val="FFFFFF"/>
                </a:solidFill>
              </a:defRPr>
            </a:pPr>
            <a:r>
              <a:t>Other tips based on your experience?</a:t>
            </a:r>
          </a:p>
          <a:p>
            <a:pPr marL="457200" indent="-457200">
              <a:buClr>
                <a:srgbClr val="FFFF00"/>
              </a:buClr>
              <a:buSzPct val="100000"/>
              <a:buChar char="➢"/>
              <a:defRPr sz="2800">
                <a:solidFill>
                  <a:srgbClr val="FFFFFF"/>
                </a:solidFill>
              </a:defRPr>
            </a:pPr>
          </a:p>
          <a:p>
            <a:pPr marL="457200" indent="-457200">
              <a:buClr>
                <a:srgbClr val="FFFF00"/>
              </a:buClr>
              <a:buSzPct val="100000"/>
              <a:buChar char="➢"/>
              <a:defRPr sz="2800">
                <a:solidFill>
                  <a:srgbClr val="FFFFFF"/>
                </a:solidFill>
              </a:defRPr>
            </a:pPr>
          </a:p>
          <a:p>
            <a:pPr marL="457200" indent="-457200">
              <a:buClr>
                <a:srgbClr val="FFFF00"/>
              </a:buClr>
              <a:buSzPct val="100000"/>
              <a:buChar char="➢"/>
              <a:defRPr sz="2800">
                <a:solidFill>
                  <a:srgbClr val="FFFFFF"/>
                </a:solidFill>
              </a:defRPr>
            </a:pPr>
          </a:p>
        </p:txBody>
      </p:sp>
      <p:pic>
        <p:nvPicPr>
          <p:cNvPr id="274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216611" y="1540231"/>
            <a:ext cx="3352801" cy="4470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3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Title 1"/>
          <p:cNvSpPr txBox="1"/>
          <p:nvPr>
            <p:ph type="title"/>
          </p:nvPr>
        </p:nvSpPr>
        <p:spPr>
          <a:xfrm>
            <a:off x="685800" y="533400"/>
            <a:ext cx="4267200" cy="121920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90000"/>
              </a:lnSpc>
              <a:defRPr sz="3600"/>
            </a:pPr>
            <a:r>
              <a:t>Small Group </a:t>
            </a:r>
            <a:r>
              <a:rPr u="sng"/>
              <a:t>Discussions</a:t>
            </a:r>
          </a:p>
        </p:txBody>
      </p:sp>
      <p:sp>
        <p:nvSpPr>
          <p:cNvPr id="279" name="Content Placeholder 2"/>
          <p:cNvSpPr txBox="1"/>
          <p:nvPr>
            <p:ph type="body" idx="1"/>
          </p:nvPr>
        </p:nvSpPr>
        <p:spPr>
          <a:xfrm>
            <a:off x="28832" y="2438400"/>
            <a:ext cx="9115168" cy="4952999"/>
          </a:xfrm>
          <a:prstGeom prst="rect">
            <a:avLst/>
          </a:prstGeom>
        </p:spPr>
        <p:txBody>
          <a:bodyPr/>
          <a:lstStyle/>
          <a:p>
            <a:pPr>
              <a:defRPr sz="2800"/>
            </a:pPr>
            <a:r>
              <a:t>Divide into 8 tables (approx. 5 participants)</a:t>
            </a:r>
          </a:p>
          <a:p>
            <a:pPr>
              <a:defRPr sz="2800"/>
            </a:pPr>
            <a:r>
              <a:t>Select a scribe and spokesperson (can be same)</a:t>
            </a:r>
          </a:p>
          <a:p>
            <a:pPr>
              <a:defRPr sz="2800"/>
            </a:pPr>
            <a:r>
              <a:t>Each table discusses one common part of typical club meeting: 														</a:t>
            </a:r>
            <a:r>
              <a:rPr b="1" sz="3600"/>
              <a:t>What works well, and what doesn’t?</a:t>
            </a:r>
            <a:endParaRPr b="1" sz="3600"/>
          </a:p>
          <a:p>
            <a:pPr>
              <a:defRPr sz="2800"/>
            </a:pPr>
            <a:r>
              <a:t>Table discussion time: 8 minutes</a:t>
            </a:r>
          </a:p>
          <a:p>
            <a:pPr>
              <a:defRPr sz="2800"/>
            </a:pPr>
            <a:r>
              <a:t>Try to include everyone</a:t>
            </a:r>
          </a:p>
          <a:p>
            <a:pPr>
              <a:defRPr sz="2800"/>
            </a:pPr>
            <a:r>
              <a:t>Prepare for report-out with 2-minute slot</a:t>
            </a:r>
          </a:p>
        </p:txBody>
      </p:sp>
      <p:pic>
        <p:nvPicPr>
          <p:cNvPr id="280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562600" y="257886"/>
            <a:ext cx="3123004" cy="20820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7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3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Title 1"/>
          <p:cNvSpPr txBox="1"/>
          <p:nvPr>
            <p:ph type="title"/>
          </p:nvPr>
        </p:nvSpPr>
        <p:spPr>
          <a:xfrm>
            <a:off x="4419600" y="390525"/>
            <a:ext cx="4267200" cy="121920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90000"/>
              </a:lnSpc>
              <a:defRPr sz="3600"/>
            </a:pPr>
            <a:r>
              <a:t>Small Group </a:t>
            </a:r>
            <a:r>
              <a:rPr u="sng"/>
              <a:t>Topics</a:t>
            </a:r>
          </a:p>
        </p:txBody>
      </p:sp>
      <p:sp>
        <p:nvSpPr>
          <p:cNvPr id="285" name="Content Placeholder 2"/>
          <p:cNvSpPr txBox="1"/>
          <p:nvPr>
            <p:ph type="body" idx="1"/>
          </p:nvPr>
        </p:nvSpPr>
        <p:spPr>
          <a:xfrm>
            <a:off x="381000" y="2102708"/>
            <a:ext cx="8763000" cy="4755293"/>
          </a:xfrm>
          <a:prstGeom prst="rect">
            <a:avLst/>
          </a:prstGeom>
        </p:spPr>
        <p:txBody>
          <a:bodyPr/>
          <a:lstStyle/>
          <a:p>
            <a:pPr>
              <a:defRPr sz="2600"/>
            </a:pPr>
            <a:r>
              <a:t>Start of meeting / welcome of guests</a:t>
            </a:r>
          </a:p>
          <a:p>
            <a:pPr>
              <a:defRPr sz="2600"/>
            </a:pPr>
            <a:r>
              <a:t>Handling club business</a:t>
            </a:r>
          </a:p>
          <a:p>
            <a:pPr>
              <a:defRPr sz="2600"/>
            </a:pPr>
            <a:r>
              <a:t>Recognizing members</a:t>
            </a:r>
          </a:p>
          <a:p>
            <a:pPr>
              <a:defRPr sz="2600"/>
            </a:pPr>
            <a:r>
              <a:t>Member sharing / interaction</a:t>
            </a:r>
          </a:p>
          <a:p>
            <a:pPr>
              <a:defRPr sz="2600"/>
            </a:pPr>
            <a:r>
              <a:t>Inspiration / Rotary moments</a:t>
            </a:r>
          </a:p>
          <a:p>
            <a:pPr>
              <a:defRPr sz="2600"/>
            </a:pPr>
            <a:r>
              <a:t>Close of meeting</a:t>
            </a:r>
          </a:p>
          <a:p>
            <a:pPr>
              <a:defRPr sz="2600"/>
            </a:pPr>
            <a:r>
              <a:t>Things to absolutely avoid doing during meetings</a:t>
            </a:r>
          </a:p>
          <a:p>
            <a:pPr>
              <a:defRPr sz="2600"/>
            </a:pPr>
            <a:r>
              <a:t>Innovative and creative ways to run meetings</a:t>
            </a:r>
          </a:p>
        </p:txBody>
      </p:sp>
      <p:pic>
        <p:nvPicPr>
          <p:cNvPr id="286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94270" y="257886"/>
            <a:ext cx="2924176" cy="1562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8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Title 2"/>
          <p:cNvSpPr txBox="1"/>
          <p:nvPr>
            <p:ph type="title"/>
          </p:nvPr>
        </p:nvSpPr>
        <p:spPr>
          <a:xfrm>
            <a:off x="1044309" y="366534"/>
            <a:ext cx="7055382" cy="1400531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pPr/>
            <a:r>
              <a:t>Comments? Questions?</a:t>
            </a:r>
          </a:p>
        </p:txBody>
      </p:sp>
      <p:pic>
        <p:nvPicPr>
          <p:cNvPr id="291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71600" y="2362200"/>
            <a:ext cx="6200948" cy="3429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Title 2"/>
          <p:cNvSpPr txBox="1"/>
          <p:nvPr>
            <p:ph type="title"/>
          </p:nvPr>
        </p:nvSpPr>
        <p:spPr>
          <a:xfrm>
            <a:off x="334616" y="495477"/>
            <a:ext cx="5813692" cy="1400531"/>
          </a:xfrm>
          <a:prstGeom prst="rect">
            <a:avLst/>
          </a:prstGeom>
        </p:spPr>
        <p:txBody>
          <a:bodyPr/>
          <a:lstStyle>
            <a:lvl1pPr>
              <a:defRPr sz="4400" u="sng"/>
            </a:lvl1pPr>
          </a:lstStyle>
          <a:p>
            <a:pPr/>
            <a:r>
              <a:t>Key Take-aways</a:t>
            </a:r>
          </a:p>
        </p:txBody>
      </p:sp>
      <p:sp>
        <p:nvSpPr>
          <p:cNvPr id="296" name="Content Placeholder 2"/>
          <p:cNvSpPr txBox="1"/>
          <p:nvPr>
            <p:ph type="body" idx="1"/>
          </p:nvPr>
        </p:nvSpPr>
        <p:spPr>
          <a:xfrm>
            <a:off x="-20596" y="2004835"/>
            <a:ext cx="8534401" cy="5914316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FFFF00"/>
              </a:buClr>
              <a:buChar char="➢"/>
              <a:defRPr sz="3200"/>
            </a:pPr>
            <a:r>
              <a:t>Excellence is not an accident</a:t>
            </a:r>
          </a:p>
          <a:p>
            <a:pPr>
              <a:buClr>
                <a:srgbClr val="FFFF00"/>
              </a:buClr>
              <a:buChar char="➢"/>
              <a:defRPr sz="3200"/>
            </a:pPr>
            <a:r>
              <a:t>Part of </a:t>
            </a:r>
            <a:r>
              <a:rPr i="1"/>
              <a:t>your</a:t>
            </a:r>
            <a:r>
              <a:t> excellence involves          your story, your intentions, your planning</a:t>
            </a:r>
          </a:p>
          <a:p>
            <a:pPr>
              <a:buClr>
                <a:srgbClr val="FFFF00"/>
              </a:buClr>
              <a:buChar char="➢"/>
              <a:defRPr sz="3200"/>
            </a:pPr>
            <a:r>
              <a:t>Meetings are KEY parts of a Rotarian’s experience … make them excellent!</a:t>
            </a:r>
          </a:p>
          <a:p>
            <a:pPr lvl="1" marL="742950" indent="-285750">
              <a:buClr>
                <a:srgbClr val="FFFF00"/>
              </a:buClr>
              <a:buChar char="▪"/>
              <a:defRPr sz="3000"/>
            </a:pPr>
            <a:r>
              <a:t>Club meetings can help keep members – and can drive members away  </a:t>
            </a:r>
            <a:endParaRPr sz="1800"/>
          </a:p>
          <a:p>
            <a:pPr>
              <a:buClr>
                <a:srgbClr val="FFFF00"/>
              </a:buClr>
              <a:buChar char="➢"/>
              <a:defRPr sz="3200"/>
            </a:pPr>
            <a:r>
              <a:t>Other take-aways for you?</a:t>
            </a:r>
          </a:p>
        </p:txBody>
      </p:sp>
      <p:pic>
        <p:nvPicPr>
          <p:cNvPr id="297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48306" y="193413"/>
            <a:ext cx="2802281" cy="18681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9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Title 2"/>
          <p:cNvSpPr txBox="1"/>
          <p:nvPr>
            <p:ph type="title"/>
          </p:nvPr>
        </p:nvSpPr>
        <p:spPr>
          <a:xfrm>
            <a:off x="2971799" y="366734"/>
            <a:ext cx="7055382" cy="918883"/>
          </a:xfrm>
          <a:prstGeom prst="rect">
            <a:avLst/>
          </a:prstGeom>
        </p:spPr>
        <p:txBody>
          <a:bodyPr/>
          <a:lstStyle>
            <a:lvl1pPr>
              <a:defRPr sz="3600" u="sng"/>
            </a:lvl1pPr>
          </a:lstStyle>
          <a:p>
            <a:pPr/>
            <a:r>
              <a:t>Action Plan</a:t>
            </a:r>
          </a:p>
        </p:txBody>
      </p:sp>
      <p:sp>
        <p:nvSpPr>
          <p:cNvPr id="302" name="Content Placeholder 1"/>
          <p:cNvSpPr txBox="1"/>
          <p:nvPr>
            <p:ph type="body" idx="1"/>
          </p:nvPr>
        </p:nvSpPr>
        <p:spPr>
          <a:xfrm>
            <a:off x="355107" y="1447799"/>
            <a:ext cx="8407894" cy="4597155"/>
          </a:xfrm>
          <a:prstGeom prst="rect">
            <a:avLst/>
          </a:prstGeom>
        </p:spPr>
        <p:txBody>
          <a:bodyPr/>
          <a:lstStyle/>
          <a:p>
            <a:pPr marL="0" indent="45719">
              <a:buSzTx/>
              <a:buFont typeface="Wingdings 3"/>
              <a:buNone/>
              <a:defRPr sz="3200"/>
            </a:pPr>
            <a:r>
              <a:t>After you leave PETS:</a:t>
            </a:r>
          </a:p>
          <a:p>
            <a:pPr marL="0" indent="45719">
              <a:buSzTx/>
              <a:buFont typeface="Wingdings 3"/>
              <a:buNone/>
              <a:defRPr sz="3200"/>
            </a:pPr>
          </a:p>
          <a:p>
            <a:pPr marL="0" indent="0">
              <a:buSzTx/>
              <a:buFont typeface="Wingdings 3"/>
              <a:buNone/>
              <a:defRPr sz="3200"/>
            </a:pPr>
            <a:r>
              <a:t>As an excellent leader, how will you help make your members’ Rotary experience excellent?</a:t>
            </a:r>
          </a:p>
        </p:txBody>
      </p:sp>
      <p:pic>
        <p:nvPicPr>
          <p:cNvPr id="303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81600" y="4271155"/>
            <a:ext cx="3332220" cy="22780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0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3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itle 4"/>
          <p:cNvSpPr txBox="1"/>
          <p:nvPr>
            <p:ph type="title"/>
          </p:nvPr>
        </p:nvSpPr>
        <p:spPr>
          <a:xfrm>
            <a:off x="914399" y="1133781"/>
            <a:ext cx="7055382" cy="1400531"/>
          </a:xfrm>
          <a:prstGeom prst="rect">
            <a:avLst/>
          </a:prstGeom>
        </p:spPr>
        <p:txBody>
          <a:bodyPr/>
          <a:lstStyle>
            <a:lvl1pPr algn="ctr">
              <a:defRPr sz="4400"/>
            </a:lvl1pPr>
          </a:lstStyle>
          <a:p>
            <a:pPr/>
            <a:r>
              <a:t>You are a leader now.</a:t>
            </a:r>
          </a:p>
        </p:txBody>
      </p:sp>
      <p:sp>
        <p:nvSpPr>
          <p:cNvPr id="183" name="Title 4"/>
          <p:cNvSpPr txBox="1"/>
          <p:nvPr/>
        </p:nvSpPr>
        <p:spPr>
          <a:xfrm>
            <a:off x="988951" y="3077812"/>
            <a:ext cx="6963942" cy="2339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4800">
                <a:solidFill>
                  <a:srgbClr val="FFFF00"/>
                </a:solidFill>
              </a:defRPr>
            </a:pPr>
            <a:r>
              <a:t>Now, plan to be</a:t>
            </a:r>
            <a:endParaRPr sz="4200">
              <a:solidFill>
                <a:srgbClr val="EBEBEB"/>
              </a:solidFill>
            </a:endParaRPr>
          </a:p>
          <a:p>
            <a:pPr algn="ctr">
              <a:defRPr sz="4800">
                <a:solidFill>
                  <a:srgbClr val="FFFF00"/>
                </a:solidFill>
              </a:defRPr>
            </a:pPr>
            <a:r>
              <a:t>(an even more) EXCELLENT LEADER!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3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Title 2"/>
          <p:cNvSpPr txBox="1"/>
          <p:nvPr>
            <p:ph type="title"/>
          </p:nvPr>
        </p:nvSpPr>
        <p:spPr>
          <a:xfrm rot="21217537">
            <a:off x="-238333" y="347808"/>
            <a:ext cx="9205912" cy="3505201"/>
          </a:xfrm>
          <a:prstGeom prst="rect">
            <a:avLst/>
          </a:prstGeom>
          <a:effectLst>
            <a:outerShdw sx="100000" sy="100000" kx="0" ky="0" algn="b" rotWithShape="0" blurRad="50800" dist="38100" dir="0">
              <a:srgbClr val="000000">
                <a:alpha val="40000"/>
              </a:srgbClr>
            </a:outerShdw>
          </a:effectLst>
        </p:spPr>
        <p:txBody>
          <a:bodyPr/>
          <a:lstStyle/>
          <a:p>
            <a:pPr algn="ctr" defTabSz="329184">
              <a:defRPr b="1" i="1" sz="4320">
                <a:ln w="22225" cap="flat">
                  <a:solidFill>
                    <a:schemeClr val="accent2"/>
                  </a:solidFill>
                  <a:prstDash val="solid"/>
                  <a:round/>
                </a:ln>
                <a:solidFill>
                  <a:srgbClr val="F5E6AD"/>
                </a:solidFill>
              </a:defRPr>
            </a:pPr>
            <a:r>
              <a:t>Thank YOU                    for being an</a:t>
            </a:r>
            <a:br/>
            <a:r>
              <a:t>Excellent Leader</a:t>
            </a:r>
            <a:br/>
            <a:r>
              <a:t>and a </a:t>
            </a:r>
            <a:br/>
            <a:r>
              <a:t>Leader of Excellence!</a:t>
            </a:r>
          </a:p>
        </p:txBody>
      </p:sp>
      <p:pic>
        <p:nvPicPr>
          <p:cNvPr id="308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48200" y="5715000"/>
            <a:ext cx="4194077" cy="8650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404040"/>
            </a:gs>
            <a:gs pos="100000">
              <a:srgbClr val="2A2A2A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rcRect l="3613" t="0" r="0" b="0"/>
          <a:stretch>
            <a:fillRect/>
          </a:stretch>
        </p:blipFill>
        <p:spPr>
          <a:xfrm>
            <a:off x="-1" y="2669684"/>
            <a:ext cx="3027760" cy="4188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3" name="Picture 9" descr="Picture 9"/>
          <p:cNvPicPr>
            <a:picLocks noChangeAspect="1"/>
          </p:cNvPicPr>
          <p:nvPr/>
        </p:nvPicPr>
        <p:blipFill>
          <a:blip r:embed="rId4">
            <a:extLst/>
          </a:blip>
          <a:srcRect l="35640" t="0" r="0" b="0"/>
          <a:stretch>
            <a:fillRect/>
          </a:stretch>
        </p:blipFill>
        <p:spPr>
          <a:xfrm>
            <a:off x="-1" y="2892346"/>
            <a:ext cx="1141811" cy="2365454"/>
          </a:xfrm>
          <a:prstGeom prst="rect">
            <a:avLst/>
          </a:prstGeom>
          <a:ln w="12700">
            <a:miter lim="400000"/>
          </a:ln>
        </p:spPr>
      </p:pic>
      <p:sp>
        <p:nvSpPr>
          <p:cNvPr id="314" name="Oval 11"/>
          <p:cNvSpPr/>
          <p:nvPr/>
        </p:nvSpPr>
        <p:spPr>
          <a:xfrm>
            <a:off x="6456758" y="1676400"/>
            <a:ext cx="2114551" cy="2819400"/>
          </a:xfrm>
          <a:prstGeom prst="ellipse">
            <a:avLst/>
          </a:prstGeom>
          <a:gradFill>
            <a:gsLst>
              <a:gs pos="0">
                <a:srgbClr val="38A6E9">
                  <a:alpha val="7000"/>
                </a:srgbClr>
              </a:gs>
              <a:gs pos="36000">
                <a:srgbClr val="38A6E9">
                  <a:alpha val="6000"/>
                </a:srgbClr>
              </a:gs>
              <a:gs pos="69000">
                <a:srgbClr val="38A6E9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315" name="Picture 13" descr="Picture 13"/>
          <p:cNvPicPr>
            <a:picLocks noChangeAspect="1"/>
          </p:cNvPicPr>
          <p:nvPr/>
        </p:nvPicPr>
        <p:blipFill>
          <a:blip r:embed="rId5">
            <a:extLst/>
          </a:blip>
          <a:srcRect l="0" t="28812" r="0" b="0"/>
          <a:stretch>
            <a:fillRect/>
          </a:stretch>
        </p:blipFill>
        <p:spPr>
          <a:xfrm>
            <a:off x="5999558" y="-1"/>
            <a:ext cx="1202541" cy="114140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6" name="Picture 15" descr="Picture 15"/>
          <p:cNvPicPr>
            <a:picLocks noChangeAspect="1"/>
          </p:cNvPicPr>
          <p:nvPr/>
        </p:nvPicPr>
        <p:blipFill>
          <a:blip r:embed="rId6">
            <a:extLst/>
          </a:blip>
          <a:srcRect l="0" t="0" r="0" b="23320"/>
          <a:stretch>
            <a:fillRect/>
          </a:stretch>
        </p:blipFill>
        <p:spPr>
          <a:xfrm>
            <a:off x="6454407" y="6096000"/>
            <a:ext cx="745302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317" name="Rectangle 17"/>
          <p:cNvSpPr/>
          <p:nvPr/>
        </p:nvSpPr>
        <p:spPr>
          <a:xfrm>
            <a:off x="7828359" y="0"/>
            <a:ext cx="51435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18" name="Rectangle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19" name="Rectangle 21"/>
          <p:cNvSpPr/>
          <p:nvPr/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aphicFrame>
        <p:nvGraphicFramePr>
          <p:cNvPr id="320" name="Table 2"/>
          <p:cNvGraphicFramePr/>
          <p:nvPr/>
        </p:nvGraphicFramePr>
        <p:xfrm>
          <a:off x="482600" y="849034"/>
          <a:ext cx="8178804" cy="5159939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941178"/>
                <a:gridCol w="270041"/>
                <a:gridCol w="1866352"/>
                <a:gridCol w="156754"/>
                <a:gridCol w="1667242"/>
                <a:gridCol w="156754"/>
                <a:gridCol w="1341114"/>
                <a:gridCol w="156754"/>
                <a:gridCol w="1622614"/>
              </a:tblGrid>
              <a:tr h="257301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lnT w="25400">
                      <a:solidFill>
                        <a:srgbClr val="000000"/>
                      </a:solidFill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lnT w="25400">
                      <a:solidFill>
                        <a:srgbClr val="000000"/>
                      </a:solidFill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lnT w="25400">
                      <a:solidFill>
                        <a:srgbClr val="000000"/>
                      </a:solidFill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lnT w="25400">
                      <a:solidFill>
                        <a:srgbClr val="000000"/>
                      </a:solidFill>
                    </a:lnT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/>
                        <a:t>PROGRAM ORGANIZER</a:t>
                      </a:r>
                    </a:p>
                  </a:txBody>
                  <a:tcPr marL="3539" marR="3539" marT="3539" marB="3539" anchor="t" anchorCtr="0" horzOverflow="overflow">
                    <a:lnT w="25400">
                      <a:solidFill>
                        <a:srgbClr val="000000"/>
                      </a:solidFill>
                    </a:lnT>
                    <a:solidFill>
                      <a:srgbClr val="FFFFFF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lnT w="25400">
                      <a:solidFill>
                        <a:srgbClr val="000000"/>
                      </a:solidFill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lnT w="25400">
                      <a:solidFill>
                        <a:srgbClr val="000000"/>
                      </a:solidFill>
                    </a:lnT>
                    <a:solidFill>
                      <a:srgbClr val="FFFFFF"/>
                    </a:solidFill>
                  </a:tcPr>
                </a:tc>
              </a:tr>
              <a:tr h="207867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MONTH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July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August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September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October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</a:tr>
              <a:tr h="372648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THEME</a:t>
                      </a:r>
                    </a:p>
                  </a:txBody>
                  <a:tcPr marL="3539" marR="3539" marT="3539" marB="3539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New Leadership</a:t>
                      </a:r>
                    </a:p>
                  </a:txBody>
                  <a:tcPr marL="3539" marR="3539" marT="3539" marB="3539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Membership New Club Development</a:t>
                      </a:r>
                    </a:p>
                  </a:txBody>
                  <a:tcPr marL="3539" marR="3539" marT="3539" marB="3539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Basic Education Literacy</a:t>
                      </a:r>
                    </a:p>
                  </a:txBody>
                  <a:tcPr marL="3539" marR="3539" marT="3539" marB="3539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Community Economic Development</a:t>
                      </a:r>
                    </a:p>
                  </a:txBody>
                  <a:tcPr marL="3539" marR="3539" marT="3539" marB="3539" anchor="ctr" anchorCtr="0" horzOverflow="overflow">
                    <a:solidFill>
                      <a:srgbClr val="FFFFFF"/>
                    </a:solidFill>
                  </a:tcPr>
                </a:tc>
              </a:tr>
              <a:tr h="207867">
                <a:tc rowSpan="4"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DATE/TOPIC</a:t>
                      </a:r>
                    </a:p>
                  </a:txBody>
                  <a:tcPr marL="3539" marR="3539" marT="3539" marB="3539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2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Club President - Goals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</a:tr>
              <a:tr h="207867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9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District AG -Gov Goals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</a:tr>
              <a:tr h="207867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16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Club Foundation Chair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</a:tr>
              <a:tr h="207867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23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900"/>
                        <a:t>Club International Chair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</a:tr>
              <a:tr h="207867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30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Community Service Ch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</a:tr>
              <a:tr h="207867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</a:tr>
              <a:tr h="207867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MONTH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November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December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January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February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</a:tr>
              <a:tr h="372648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THEME</a:t>
                      </a:r>
                    </a:p>
                  </a:txBody>
                  <a:tcPr marL="3539" marR="3539" marT="3539" marB="3539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Rotary Foundation</a:t>
                      </a:r>
                    </a:p>
                  </a:txBody>
                  <a:tcPr marL="3539" marR="3539" marT="3539" marB="3539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Disease Prevention and Treatment</a:t>
                      </a:r>
                    </a:p>
                  </a:txBody>
                  <a:tcPr marL="3539" marR="3539" marT="3539" marB="3539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Vocational Services</a:t>
                      </a:r>
                    </a:p>
                  </a:txBody>
                  <a:tcPr marL="3539" marR="3539" marT="3539" marB="3539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Peace Building Conflict Resolution</a:t>
                      </a:r>
                    </a:p>
                  </a:txBody>
                  <a:tcPr marL="3539" marR="3539" marT="3539" marB="3539" anchor="ctr" anchorCtr="0" horzOverflow="overflow">
                    <a:solidFill>
                      <a:srgbClr val="FFFFFF"/>
                    </a:solidFill>
                  </a:tcPr>
                </a:tc>
              </a:tr>
              <a:tr h="207867">
                <a:tc rowSpan="4"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DATE/TOPIC</a:t>
                      </a:r>
                    </a:p>
                  </a:txBody>
                  <a:tcPr marL="3539" marR="3539" marT="3539" marB="3539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</a:tr>
              <a:tr h="207867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</a:tr>
              <a:tr h="207867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</a:tr>
              <a:tr h="207867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</a:tr>
              <a:tr h="207867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</a:tr>
              <a:tr h="207867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</a:tr>
              <a:tr h="207867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MONTH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March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900"/>
                        <a:t>April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May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June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</a:tr>
              <a:tr h="207867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THEME</a:t>
                      </a:r>
                    </a:p>
                  </a:txBody>
                  <a:tcPr marL="3539" marR="3539" marT="3539" marB="3539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Water Sanitation Hygiene</a:t>
                      </a:r>
                    </a:p>
                  </a:txBody>
                  <a:tcPr marL="3539" marR="3539" marT="3539" marB="3539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900"/>
                        <a:t>Maternial and Child Health</a:t>
                      </a:r>
                    </a:p>
                  </a:txBody>
                  <a:tcPr marL="3539" marR="3539" marT="3539" marB="3539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Youth Services</a:t>
                      </a:r>
                    </a:p>
                  </a:txBody>
                  <a:tcPr marL="3539" marR="3539" marT="3539" marB="3539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Rotary Fellowships</a:t>
                      </a:r>
                    </a:p>
                  </a:txBody>
                  <a:tcPr marL="3539" marR="3539" marT="3539" marB="3539" anchor="ctr" anchorCtr="0" horzOverflow="overflow">
                    <a:solidFill>
                      <a:srgbClr val="FFFFFF"/>
                    </a:solidFill>
                  </a:tcPr>
                </a:tc>
              </a:tr>
              <a:tr h="207867">
                <a:tc rowSpan="4"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DATE/TOPIC</a:t>
                      </a:r>
                    </a:p>
                  </a:txBody>
                  <a:tcPr marL="3539" marR="3539" marT="3539" marB="3539" anchor="ctr" anchorCtr="0" horzOverflow="overflow">
                    <a:lnB w="25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</a:tr>
              <a:tr h="207867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</a:tr>
              <a:tr h="207867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solidFill>
                      <a:srgbClr val="FFFFFF"/>
                    </a:solidFill>
                  </a:tcPr>
                </a:tc>
              </a:tr>
              <a:tr h="207867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lnB w="25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lnB w="25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lnB w="25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lnB w="25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lnB w="25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lnB w="25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lnB w="25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/>
                        <a:t> </a:t>
                      </a:r>
                    </a:p>
                  </a:txBody>
                  <a:tcPr marL="3539" marR="3539" marT="3539" marB="3539" anchor="t" anchorCtr="0" horzOverflow="overflow">
                    <a:lnB w="25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404040"/>
            </a:gs>
            <a:gs pos="100000">
              <a:srgbClr val="2A2A2A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Picture 38" descr="Picture 38"/>
          <p:cNvPicPr>
            <a:picLocks noChangeAspect="1"/>
          </p:cNvPicPr>
          <p:nvPr/>
        </p:nvPicPr>
        <p:blipFill>
          <a:blip r:embed="rId3">
            <a:extLst/>
          </a:blip>
          <a:srcRect l="3613" t="0" r="0" b="0"/>
          <a:stretch>
            <a:fillRect/>
          </a:stretch>
        </p:blipFill>
        <p:spPr>
          <a:xfrm>
            <a:off x="-1" y="2669684"/>
            <a:ext cx="3027760" cy="4188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325" name="Picture 40" descr="Picture 40"/>
          <p:cNvPicPr>
            <a:picLocks noChangeAspect="1"/>
          </p:cNvPicPr>
          <p:nvPr/>
        </p:nvPicPr>
        <p:blipFill>
          <a:blip r:embed="rId4">
            <a:extLst/>
          </a:blip>
          <a:srcRect l="35640" t="0" r="0" b="0"/>
          <a:stretch>
            <a:fillRect/>
          </a:stretch>
        </p:blipFill>
        <p:spPr>
          <a:xfrm>
            <a:off x="-1" y="2892346"/>
            <a:ext cx="1141811" cy="2365454"/>
          </a:xfrm>
          <a:prstGeom prst="rect">
            <a:avLst/>
          </a:prstGeom>
          <a:ln w="12700">
            <a:miter lim="400000"/>
          </a:ln>
        </p:spPr>
      </p:pic>
      <p:sp>
        <p:nvSpPr>
          <p:cNvPr id="326" name="Oval 42"/>
          <p:cNvSpPr/>
          <p:nvPr/>
        </p:nvSpPr>
        <p:spPr>
          <a:xfrm>
            <a:off x="6456758" y="1676400"/>
            <a:ext cx="2114551" cy="2819400"/>
          </a:xfrm>
          <a:prstGeom prst="ellipse">
            <a:avLst/>
          </a:prstGeom>
          <a:gradFill>
            <a:gsLst>
              <a:gs pos="0">
                <a:srgbClr val="38A6E9">
                  <a:alpha val="7000"/>
                </a:srgbClr>
              </a:gs>
              <a:gs pos="36000">
                <a:srgbClr val="38A6E9">
                  <a:alpha val="6000"/>
                </a:srgbClr>
              </a:gs>
              <a:gs pos="69000">
                <a:srgbClr val="38A6E9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327" name="Picture 44" descr="Picture 44"/>
          <p:cNvPicPr>
            <a:picLocks noChangeAspect="1"/>
          </p:cNvPicPr>
          <p:nvPr/>
        </p:nvPicPr>
        <p:blipFill>
          <a:blip r:embed="rId5">
            <a:extLst/>
          </a:blip>
          <a:srcRect l="0" t="28812" r="0" b="0"/>
          <a:stretch>
            <a:fillRect/>
          </a:stretch>
        </p:blipFill>
        <p:spPr>
          <a:xfrm>
            <a:off x="5999558" y="-1"/>
            <a:ext cx="1202541" cy="114140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8" name="Picture 46" descr="Picture 46"/>
          <p:cNvPicPr>
            <a:picLocks noChangeAspect="1"/>
          </p:cNvPicPr>
          <p:nvPr/>
        </p:nvPicPr>
        <p:blipFill>
          <a:blip r:embed="rId6">
            <a:extLst/>
          </a:blip>
          <a:srcRect l="0" t="0" r="0" b="23320"/>
          <a:stretch>
            <a:fillRect/>
          </a:stretch>
        </p:blipFill>
        <p:spPr>
          <a:xfrm>
            <a:off x="6454407" y="6096000"/>
            <a:ext cx="745302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329" name="Rectangle 48"/>
          <p:cNvSpPr/>
          <p:nvPr/>
        </p:nvSpPr>
        <p:spPr>
          <a:xfrm>
            <a:off x="7828359" y="0"/>
            <a:ext cx="51435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30" name="Rectangle 5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31" name="Rectangle 52"/>
          <p:cNvSpPr/>
          <p:nvPr/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332" name="Picture 14" descr="Picture 14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958265" y="643467"/>
            <a:ext cx="5227468" cy="55710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3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Rectangle 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8" name="Rectangle 22"/>
          <p:cNvSpPr/>
          <p:nvPr/>
        </p:nvSpPr>
        <p:spPr>
          <a:xfrm>
            <a:off x="-1" y="0"/>
            <a:ext cx="9141716" cy="6858000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9" name="Straight Connector 23"/>
          <p:cNvSpPr/>
          <p:nvPr/>
        </p:nvSpPr>
        <p:spPr>
          <a:xfrm flipH="1">
            <a:off x="3490721" y="1828800"/>
            <a:ext cx="1" cy="3200401"/>
          </a:xfrm>
          <a:prstGeom prst="line">
            <a:avLst/>
          </a:prstGeom>
          <a:ln w="19050" cap="rnd">
            <a:solidFill>
              <a:srgbClr val="38A6E9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90" name="Picture 19" descr="Picture 19"/>
          <p:cNvPicPr>
            <a:picLocks noChangeAspect="1"/>
          </p:cNvPicPr>
          <p:nvPr/>
        </p:nvPicPr>
        <p:blipFill>
          <a:blip r:embed="rId4">
            <a:extLst/>
          </a:blip>
          <a:srcRect l="0" t="0" r="0" b="23320"/>
          <a:stretch>
            <a:fillRect/>
          </a:stretch>
        </p:blipFill>
        <p:spPr>
          <a:xfrm>
            <a:off x="6454407" y="6228079"/>
            <a:ext cx="745302" cy="762001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Freeform 5"/>
          <p:cNvSpPr/>
          <p:nvPr/>
        </p:nvSpPr>
        <p:spPr>
          <a:xfrm>
            <a:off x="-1191" y="0"/>
            <a:ext cx="9144001" cy="68564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  <a:moveTo>
                  <a:pt x="20745" y="20100"/>
                </a:moveTo>
                <a:lnTo>
                  <a:pt x="844" y="20100"/>
                </a:lnTo>
                <a:lnTo>
                  <a:pt x="844" y="1480"/>
                </a:lnTo>
                <a:lnTo>
                  <a:pt x="20745" y="1480"/>
                </a:lnTo>
                <a:lnTo>
                  <a:pt x="20745" y="201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2" name="Title 1"/>
          <p:cNvSpPr txBox="1"/>
          <p:nvPr>
            <p:ph type="title"/>
          </p:nvPr>
        </p:nvSpPr>
        <p:spPr>
          <a:xfrm>
            <a:off x="455710" y="276199"/>
            <a:ext cx="2641021" cy="5248657"/>
          </a:xfrm>
          <a:prstGeom prst="rect">
            <a:avLst/>
          </a:prstGeom>
        </p:spPr>
        <p:txBody>
          <a:bodyPr anchor="ctr"/>
          <a:lstStyle>
            <a:lvl1pPr algn="ctr"/>
          </a:lstStyle>
          <a:p>
            <a:pPr/>
            <a:r>
              <a:t>Agenda</a:t>
            </a:r>
          </a:p>
        </p:txBody>
      </p:sp>
      <p:sp>
        <p:nvSpPr>
          <p:cNvPr id="193" name="Content Placeholder 2"/>
          <p:cNvSpPr txBox="1"/>
          <p:nvPr>
            <p:ph type="body" idx="1"/>
          </p:nvPr>
        </p:nvSpPr>
        <p:spPr>
          <a:xfrm>
            <a:off x="3735778" y="489712"/>
            <a:ext cx="4766889" cy="5738368"/>
          </a:xfrm>
          <a:prstGeom prst="rect">
            <a:avLst/>
          </a:prstGeom>
        </p:spPr>
        <p:txBody>
          <a:bodyPr anchor="ctr"/>
          <a:lstStyle/>
          <a:p>
            <a:pPr>
              <a:buClr>
                <a:srgbClr val="FFFF00"/>
              </a:buClr>
              <a:buChar char="➢"/>
              <a:defRPr sz="2800"/>
            </a:pPr>
            <a:r>
              <a:t>Welcome</a:t>
            </a:r>
          </a:p>
          <a:p>
            <a:pPr>
              <a:buClr>
                <a:srgbClr val="FFFF00"/>
              </a:buClr>
              <a:buChar char="➢"/>
              <a:defRPr sz="2800"/>
            </a:pPr>
            <a:r>
              <a:t>Slide presentation</a:t>
            </a:r>
          </a:p>
          <a:p>
            <a:pPr lvl="1" marL="742950" indent="-285750">
              <a:buClr>
                <a:srgbClr val="FFFF00"/>
              </a:buClr>
              <a:buChar char="▪"/>
              <a:defRPr sz="2400"/>
            </a:pPr>
            <a:r>
              <a:t>Story</a:t>
            </a:r>
            <a:endParaRPr sz="1800"/>
          </a:p>
          <a:p>
            <a:pPr lvl="1" marL="742950" indent="-285750">
              <a:buClr>
                <a:srgbClr val="FFFF00"/>
              </a:buClr>
              <a:buChar char="▪"/>
              <a:defRPr sz="2400"/>
            </a:pPr>
            <a:r>
              <a:t>Intentions</a:t>
            </a:r>
            <a:endParaRPr sz="1800"/>
          </a:p>
          <a:p>
            <a:pPr lvl="1" marL="742950" indent="-285750">
              <a:buClr>
                <a:srgbClr val="FFFF00"/>
              </a:buClr>
              <a:buChar char="▪"/>
              <a:defRPr sz="2400"/>
            </a:pPr>
            <a:r>
              <a:t>Planning</a:t>
            </a:r>
            <a:endParaRPr sz="1800"/>
          </a:p>
          <a:p>
            <a:pPr lvl="1" marL="742950" indent="-285750">
              <a:buClr>
                <a:srgbClr val="FFFF00"/>
              </a:buClr>
              <a:buChar char="▪"/>
              <a:defRPr sz="2400"/>
            </a:pPr>
            <a:r>
              <a:t>Effective meetings</a:t>
            </a:r>
            <a:endParaRPr sz="1800"/>
          </a:p>
          <a:p>
            <a:pPr lvl="1" marL="742950" indent="-285750">
              <a:buClr>
                <a:srgbClr val="FFFF00"/>
              </a:buClr>
              <a:buChar char="➢"/>
              <a:defRPr sz="2400"/>
            </a:pPr>
          </a:p>
          <a:p>
            <a:pPr>
              <a:buClr>
                <a:srgbClr val="FFFF00"/>
              </a:buClr>
              <a:buChar char="➢"/>
              <a:defRPr sz="2800"/>
            </a:pPr>
            <a:r>
              <a:t>Small Group discussions and reports</a:t>
            </a:r>
          </a:p>
          <a:p>
            <a:pPr>
              <a:buClr>
                <a:srgbClr val="FFFF00"/>
              </a:buClr>
              <a:buChar char="➢"/>
              <a:defRPr sz="2800"/>
            </a:pPr>
          </a:p>
          <a:p>
            <a:pPr>
              <a:buClr>
                <a:srgbClr val="FFFF00"/>
              </a:buClr>
              <a:buChar char="➢"/>
              <a:defRPr sz="2800"/>
            </a:pPr>
            <a:r>
              <a:t>Take-Aways</a:t>
            </a:r>
          </a:p>
        </p:txBody>
      </p:sp>
      <p:pic>
        <p:nvPicPr>
          <p:cNvPr id="194" name="Picture 5" descr="Picture 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03784" y="5834005"/>
            <a:ext cx="1047034" cy="3940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3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itle 1"/>
          <p:cNvSpPr txBox="1"/>
          <p:nvPr>
            <p:ph type="title"/>
          </p:nvPr>
        </p:nvSpPr>
        <p:spPr>
          <a:xfrm>
            <a:off x="384957" y="228600"/>
            <a:ext cx="7772401" cy="990600"/>
          </a:xfrm>
          <a:prstGeom prst="rect">
            <a:avLst/>
          </a:prstGeom>
        </p:spPr>
        <p:txBody>
          <a:bodyPr/>
          <a:lstStyle>
            <a:lvl1pPr>
              <a:defRPr u="sng"/>
            </a:lvl1pPr>
          </a:lstStyle>
          <a:p>
            <a:pPr/>
            <a:r>
              <a:t>Excellent Leaders Tell a Story </a:t>
            </a:r>
          </a:p>
        </p:txBody>
      </p:sp>
      <p:sp>
        <p:nvSpPr>
          <p:cNvPr id="199" name="Content Placeholder 2"/>
          <p:cNvSpPr txBox="1"/>
          <p:nvPr>
            <p:ph type="body" idx="1"/>
          </p:nvPr>
        </p:nvSpPr>
        <p:spPr>
          <a:xfrm>
            <a:off x="3733800" y="1219200"/>
            <a:ext cx="5410200" cy="5029199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0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9456" y="2683447"/>
            <a:ext cx="2985106" cy="2238829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TextBox 8"/>
          <p:cNvSpPr txBox="1"/>
          <p:nvPr/>
        </p:nvSpPr>
        <p:spPr>
          <a:xfrm>
            <a:off x="3769222" y="1219199"/>
            <a:ext cx="5318761" cy="466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spcBef>
                <a:spcPts val="1800"/>
              </a:spcBef>
              <a:buClr>
                <a:srgbClr val="FFFF00"/>
              </a:buClr>
              <a:buSzPct val="100000"/>
              <a:buChar char="➢"/>
              <a:defRPr sz="2800">
                <a:solidFill>
                  <a:srgbClr val="FFFFFF"/>
                </a:solidFill>
              </a:defRPr>
            </a:pPr>
            <a:r>
              <a:t>What Rotary story do you tell?</a:t>
            </a:r>
          </a:p>
          <a:p>
            <a:pPr marL="285750" indent="-285750">
              <a:spcBef>
                <a:spcPts val="1800"/>
              </a:spcBef>
              <a:buClr>
                <a:srgbClr val="FFFF00"/>
              </a:buClr>
              <a:buSzPct val="100000"/>
              <a:buChar char="➢"/>
              <a:defRPr sz="2800">
                <a:solidFill>
                  <a:srgbClr val="FFFFFF"/>
                </a:solidFill>
              </a:defRPr>
            </a:pPr>
            <a:r>
              <a:t>What you want your members get out of Rotary? Their story?</a:t>
            </a:r>
          </a:p>
          <a:p>
            <a:pPr marL="285750" indent="-285750">
              <a:spcBef>
                <a:spcPts val="1800"/>
              </a:spcBef>
              <a:buClr>
                <a:srgbClr val="FFFF00"/>
              </a:buClr>
              <a:buSzPct val="100000"/>
              <a:buChar char="➢"/>
              <a:defRPr sz="2800">
                <a:solidFill>
                  <a:srgbClr val="FFFFFF"/>
                </a:solidFill>
              </a:defRPr>
            </a:pPr>
            <a:r>
              <a:t>“Rotary moments” are so important</a:t>
            </a:r>
          </a:p>
          <a:p>
            <a:pPr marL="285750" indent="-285750">
              <a:spcBef>
                <a:spcPts val="1800"/>
              </a:spcBef>
              <a:buClr>
                <a:srgbClr val="FFFF00"/>
              </a:buClr>
              <a:buSzPct val="100000"/>
              <a:buChar char="➢"/>
              <a:defRPr sz="2800">
                <a:solidFill>
                  <a:srgbClr val="FFFFFF"/>
                </a:solidFill>
              </a:defRPr>
            </a:pPr>
            <a:r>
              <a:t>What value is your club providing to members?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0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itle 1"/>
          <p:cNvSpPr txBox="1"/>
          <p:nvPr>
            <p:ph type="title"/>
          </p:nvPr>
        </p:nvSpPr>
        <p:spPr>
          <a:xfrm>
            <a:off x="384957" y="228600"/>
            <a:ext cx="8530444" cy="990600"/>
          </a:xfrm>
          <a:prstGeom prst="rect">
            <a:avLst/>
          </a:prstGeom>
        </p:spPr>
        <p:txBody>
          <a:bodyPr/>
          <a:lstStyle>
            <a:lvl1pPr algn="ctr">
              <a:defRPr u="sng"/>
            </a:lvl1pPr>
          </a:lstStyle>
          <a:p>
            <a:pPr/>
            <a:r>
              <a:t>Excellent Leaders Plan Ahead</a:t>
            </a:r>
          </a:p>
        </p:txBody>
      </p:sp>
      <p:sp>
        <p:nvSpPr>
          <p:cNvPr id="206" name="Content Placeholder 2"/>
          <p:cNvSpPr txBox="1"/>
          <p:nvPr>
            <p:ph type="body" idx="1"/>
          </p:nvPr>
        </p:nvSpPr>
        <p:spPr>
          <a:xfrm>
            <a:off x="3733800" y="1219200"/>
            <a:ext cx="5410200" cy="5029199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7" name="TextBox 8"/>
          <p:cNvSpPr txBox="1"/>
          <p:nvPr/>
        </p:nvSpPr>
        <p:spPr>
          <a:xfrm>
            <a:off x="3131821" y="1524000"/>
            <a:ext cx="5966459" cy="3571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spcBef>
                <a:spcPts val="1800"/>
              </a:spcBef>
              <a:buClr>
                <a:srgbClr val="FFFF00"/>
              </a:buClr>
              <a:buSzPct val="100000"/>
              <a:buChar char="➢"/>
              <a:defRPr sz="2800">
                <a:solidFill>
                  <a:srgbClr val="FFFFFF"/>
                </a:solidFill>
              </a:defRPr>
            </a:pPr>
            <a:r>
              <a:t> “Planning takes too much time.” </a:t>
            </a:r>
            <a:r>
              <a:rPr b="1">
                <a:solidFill>
                  <a:srgbClr val="FF0000"/>
                </a:solidFill>
              </a:rPr>
              <a:t>MAKE TIME! PRIORITIZE!</a:t>
            </a:r>
          </a:p>
          <a:p>
            <a:pPr marL="285750" indent="-285750">
              <a:spcBef>
                <a:spcPts val="1800"/>
              </a:spcBef>
              <a:buClr>
                <a:srgbClr val="FFFF00"/>
              </a:buClr>
              <a:buSzPct val="100000"/>
              <a:buChar char="➢"/>
              <a:defRPr b="1" sz="2800">
                <a:solidFill>
                  <a:srgbClr val="FF0000"/>
                </a:solidFill>
              </a:defRPr>
            </a:pPr>
            <a:r>
              <a:t> </a:t>
            </a:r>
            <a:r>
              <a:rPr b="0">
                <a:solidFill>
                  <a:srgbClr val="FFFFFF"/>
                </a:solidFill>
              </a:rPr>
              <a:t>“I don’t know how.” </a:t>
            </a:r>
            <a:r>
              <a:t>VISIT</a:t>
            </a:r>
            <a:r>
              <a:rPr b="0">
                <a:solidFill>
                  <a:srgbClr val="FFFFFF"/>
                </a:solidFill>
              </a:rPr>
              <a:t> </a:t>
            </a:r>
            <a:r>
              <a:t>LEARNING CENTER AT ROTARY.ORG (as one example)</a:t>
            </a:r>
            <a:endParaRPr>
              <a:solidFill>
                <a:srgbClr val="FFFFFF"/>
              </a:solidFill>
            </a:endParaRPr>
          </a:p>
          <a:p>
            <a:pPr marL="285750" indent="-285750">
              <a:spcBef>
                <a:spcPts val="1800"/>
              </a:spcBef>
              <a:buClr>
                <a:srgbClr val="FFFF00"/>
              </a:buClr>
              <a:buSzPct val="100000"/>
              <a:buChar char="➢"/>
              <a:defRPr b="1" sz="2800">
                <a:solidFill>
                  <a:srgbClr val="FF0000"/>
                </a:solidFill>
              </a:defRPr>
            </a:pPr>
            <a:r>
              <a:t> </a:t>
            </a:r>
            <a:r>
              <a:rPr b="0">
                <a:solidFill>
                  <a:srgbClr val="FFFFFF"/>
                </a:solidFill>
              </a:rPr>
              <a:t>“I have more important things to do.” </a:t>
            </a:r>
            <a:r>
              <a:t>NOT REALLY!</a:t>
            </a:r>
          </a:p>
        </p:txBody>
      </p:sp>
      <p:pic>
        <p:nvPicPr>
          <p:cNvPr id="208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5786" y="2603500"/>
            <a:ext cx="2476501" cy="1651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TextBox 7"/>
          <p:cNvSpPr txBox="1"/>
          <p:nvPr/>
        </p:nvSpPr>
        <p:spPr>
          <a:xfrm>
            <a:off x="274319" y="1105870"/>
            <a:ext cx="3032762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pPr/>
            <a:r>
              <a:t>Some excuses:</a:t>
            </a:r>
          </a:p>
        </p:txBody>
      </p:sp>
      <p:sp>
        <p:nvSpPr>
          <p:cNvPr id="210" name="TextBox 9"/>
          <p:cNvSpPr txBox="1"/>
          <p:nvPr/>
        </p:nvSpPr>
        <p:spPr>
          <a:xfrm>
            <a:off x="274320" y="5897514"/>
            <a:ext cx="8429574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Failing to plan is … planning to fail. Period.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07" grpId="2"/>
      <p:bldP build="whole" bldLvl="1" animBg="1" rev="0" advAuto="0" spid="210" grpId="3"/>
      <p:bldP build="whole" bldLvl="1" animBg="1" rev="0" advAuto="0" spid="20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3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itle 1"/>
          <p:cNvSpPr txBox="1"/>
          <p:nvPr>
            <p:ph type="title"/>
          </p:nvPr>
        </p:nvSpPr>
        <p:spPr>
          <a:xfrm>
            <a:off x="384957" y="228600"/>
            <a:ext cx="8682844" cy="990600"/>
          </a:xfrm>
          <a:prstGeom prst="rect">
            <a:avLst/>
          </a:prstGeom>
        </p:spPr>
        <p:txBody>
          <a:bodyPr/>
          <a:lstStyle>
            <a:lvl1pPr>
              <a:defRPr u="sng"/>
            </a:lvl1pPr>
          </a:lstStyle>
          <a:p>
            <a:pPr/>
            <a:r>
              <a:t>Excellent Leaders Are Intentional</a:t>
            </a:r>
          </a:p>
        </p:txBody>
      </p:sp>
      <p:sp>
        <p:nvSpPr>
          <p:cNvPr id="213" name="TextBox 8"/>
          <p:cNvSpPr txBox="1"/>
          <p:nvPr/>
        </p:nvSpPr>
        <p:spPr>
          <a:xfrm>
            <a:off x="1000199" y="1434859"/>
            <a:ext cx="7452361" cy="2072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>
              <a:buClr>
                <a:srgbClr val="FFFF00"/>
              </a:buClr>
              <a:buSzPct val="100000"/>
              <a:buChar char="➢"/>
              <a:defRPr sz="3200">
                <a:solidFill>
                  <a:srgbClr val="FFFFFF"/>
                </a:solidFill>
              </a:defRPr>
            </a:pPr>
            <a:r>
              <a:t>Your intentions for </a:t>
            </a:r>
            <a:r>
              <a:rPr u="sng"/>
              <a:t>every meeting </a:t>
            </a:r>
            <a:r>
              <a:t>that support your story?</a:t>
            </a:r>
          </a:p>
          <a:p>
            <a:pPr marL="457200" indent="-457200">
              <a:buClr>
                <a:srgbClr val="FFFF00"/>
              </a:buClr>
              <a:buSzPct val="100000"/>
              <a:buChar char="➢"/>
              <a:defRPr sz="3200">
                <a:solidFill>
                  <a:srgbClr val="FFFFFF"/>
                </a:solidFill>
              </a:defRPr>
            </a:pPr>
          </a:p>
          <a:p>
            <a:pPr marL="457200" indent="-457200">
              <a:buClr>
                <a:srgbClr val="FFFF00"/>
              </a:buClr>
              <a:buSzPct val="100000"/>
              <a:buChar char="➢"/>
              <a:defRPr sz="3200">
                <a:solidFill>
                  <a:srgbClr val="FFFFFF"/>
                </a:solidFill>
              </a:defRPr>
            </a:pPr>
            <a:r>
              <a:t>Your choices based on intentions? </a:t>
            </a:r>
          </a:p>
        </p:txBody>
      </p:sp>
      <p:pic>
        <p:nvPicPr>
          <p:cNvPr id="214" name="Picture 6" descr="Picture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62200" y="4114800"/>
            <a:ext cx="4495800" cy="22863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1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3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itle 1"/>
          <p:cNvSpPr txBox="1"/>
          <p:nvPr>
            <p:ph type="title"/>
          </p:nvPr>
        </p:nvSpPr>
        <p:spPr>
          <a:xfrm>
            <a:off x="689752" y="195232"/>
            <a:ext cx="7842424" cy="1295401"/>
          </a:xfrm>
          <a:prstGeom prst="rect">
            <a:avLst/>
          </a:prstGeom>
        </p:spPr>
        <p:txBody>
          <a:bodyPr/>
          <a:lstStyle/>
          <a:p>
            <a:pPr algn="ctr">
              <a:defRPr sz="3600" u="sng"/>
            </a:pPr>
            <a:r>
              <a:t>(some) Elements of Excellent </a:t>
            </a:r>
            <a:r>
              <a:rPr b="1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Board &amp; Committee Meetings</a:t>
            </a:r>
          </a:p>
        </p:txBody>
      </p:sp>
      <p:sp>
        <p:nvSpPr>
          <p:cNvPr id="219" name="TextBox 8"/>
          <p:cNvSpPr txBox="1"/>
          <p:nvPr/>
        </p:nvSpPr>
        <p:spPr>
          <a:xfrm>
            <a:off x="198119" y="1533464"/>
            <a:ext cx="8900162" cy="546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>
              <a:spcBef>
                <a:spcPts val="600"/>
              </a:spcBef>
              <a:buClr>
                <a:srgbClr val="FFFF00"/>
              </a:buClr>
              <a:buSzPct val="100000"/>
              <a:buChar char="➢"/>
              <a:defRPr sz="3100">
                <a:solidFill>
                  <a:srgbClr val="FFFFFF"/>
                </a:solidFill>
              </a:defRPr>
            </a:pPr>
            <a:r>
              <a:t>Remember your intentions; clear objectives</a:t>
            </a:r>
          </a:p>
          <a:p>
            <a:pPr marL="457200" indent="-457200">
              <a:spcBef>
                <a:spcPts val="600"/>
              </a:spcBef>
              <a:buClr>
                <a:srgbClr val="FFFF00"/>
              </a:buClr>
              <a:buSzPct val="100000"/>
              <a:buChar char="➢"/>
              <a:defRPr sz="3100">
                <a:solidFill>
                  <a:srgbClr val="FFFFFF"/>
                </a:solidFill>
              </a:defRPr>
            </a:pPr>
            <a:r>
              <a:t>Agenda provided in advance</a:t>
            </a:r>
          </a:p>
          <a:p>
            <a:pPr marL="457200" indent="-457200">
              <a:spcBef>
                <a:spcPts val="600"/>
              </a:spcBef>
              <a:buClr>
                <a:srgbClr val="FFFF00"/>
              </a:buClr>
              <a:buSzPct val="100000"/>
              <a:buChar char="➢"/>
              <a:defRPr sz="3100">
                <a:solidFill>
                  <a:srgbClr val="FFFFFF"/>
                </a:solidFill>
              </a:defRPr>
            </a:pPr>
            <a:r>
              <a:t>Pared-down list of participants</a:t>
            </a:r>
          </a:p>
          <a:p>
            <a:pPr marL="457200" indent="-457200">
              <a:spcBef>
                <a:spcPts val="600"/>
              </a:spcBef>
              <a:buClr>
                <a:srgbClr val="FFFF00"/>
              </a:buClr>
              <a:buSzPct val="100000"/>
              <a:buChar char="➢"/>
              <a:defRPr sz="3100">
                <a:solidFill>
                  <a:srgbClr val="FFFFFF"/>
                </a:solidFill>
              </a:defRPr>
            </a:pPr>
            <a:r>
              <a:t>Rules/process stated up front and followed by leader</a:t>
            </a:r>
          </a:p>
          <a:p>
            <a:pPr marL="457200" indent="-457200">
              <a:spcBef>
                <a:spcPts val="600"/>
              </a:spcBef>
              <a:buClr>
                <a:srgbClr val="FFFF00"/>
              </a:buClr>
              <a:buSzPct val="100000"/>
              <a:buChar char="➢"/>
              <a:defRPr sz="3100">
                <a:solidFill>
                  <a:srgbClr val="FFFFFF"/>
                </a:solidFill>
              </a:defRPr>
            </a:pPr>
            <a:r>
              <a:t>Actionable next steps</a:t>
            </a:r>
          </a:p>
          <a:p>
            <a:pPr marL="457200" indent="-457200">
              <a:spcBef>
                <a:spcPts val="600"/>
              </a:spcBef>
              <a:buClr>
                <a:srgbClr val="FFFF00"/>
              </a:buClr>
              <a:buSzPct val="100000"/>
              <a:buChar char="➢"/>
              <a:defRPr sz="3100">
                <a:solidFill>
                  <a:srgbClr val="FFFFFF"/>
                </a:solidFill>
              </a:defRPr>
            </a:pPr>
            <a:r>
              <a:t>Afterward, record or 								minutes sent to all</a:t>
            </a:r>
          </a:p>
          <a:p>
            <a:pPr marL="457200" indent="-457200">
              <a:spcBef>
                <a:spcPts val="600"/>
              </a:spcBef>
              <a:buClr>
                <a:srgbClr val="FFFF00"/>
              </a:buClr>
              <a:buSzPct val="100000"/>
              <a:buChar char="➢"/>
              <a:defRPr sz="3100">
                <a:solidFill>
                  <a:srgbClr val="FFFFFF"/>
                </a:solidFill>
              </a:defRPr>
            </a:pPr>
            <a:r>
              <a:t>Others?</a:t>
            </a:r>
          </a:p>
        </p:txBody>
      </p:sp>
      <p:pic>
        <p:nvPicPr>
          <p:cNvPr id="220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05400" y="4289357"/>
            <a:ext cx="3697062" cy="2070356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&quot;Not Allowed&quot; Symbol 5"/>
          <p:cNvSpPr/>
          <p:nvPr/>
        </p:nvSpPr>
        <p:spPr>
          <a:xfrm>
            <a:off x="6553200" y="4638476"/>
            <a:ext cx="1371601" cy="1372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743" y="14001"/>
                </a:moveTo>
                <a:cubicBezTo>
                  <a:pt x="18511" y="10718"/>
                  <a:pt x="17283" y="6623"/>
                  <a:pt x="14000" y="4856"/>
                </a:cubicBezTo>
                <a:cubicBezTo>
                  <a:pt x="12002" y="3779"/>
                  <a:pt x="9597" y="3779"/>
                  <a:pt x="7599" y="4856"/>
                </a:cubicBezTo>
                <a:close/>
                <a:moveTo>
                  <a:pt x="4857" y="7599"/>
                </a:moveTo>
                <a:lnTo>
                  <a:pt x="4857" y="7599"/>
                </a:lnTo>
                <a:cubicBezTo>
                  <a:pt x="3089" y="10882"/>
                  <a:pt x="4317" y="14977"/>
                  <a:pt x="7600" y="16744"/>
                </a:cubicBezTo>
                <a:cubicBezTo>
                  <a:pt x="9598" y="17821"/>
                  <a:pt x="12003" y="17821"/>
                  <a:pt x="14001" y="16744"/>
                </a:cubicBezTo>
                <a:close/>
              </a:path>
            </a:pathLst>
          </a:custGeom>
          <a:solidFill>
            <a:srgbClr val="FF0000"/>
          </a:solidFill>
          <a:ln w="6350" cap="rnd">
            <a:solidFill>
              <a:srgbClr val="495A16">
                <a:alpha val="24000"/>
              </a:srgbClr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Class="entr" nodeType="with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19" grpId="3"/>
      <p:bldP build="whole" bldLvl="1" animBg="1" rev="0" advAuto="0" spid="221" grpId="2"/>
      <p:bldP build="whole" bldLvl="1" animBg="1" rev="0" advAuto="0" spid="22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3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itle 1"/>
          <p:cNvSpPr txBox="1"/>
          <p:nvPr>
            <p:ph type="title"/>
          </p:nvPr>
        </p:nvSpPr>
        <p:spPr>
          <a:xfrm>
            <a:off x="76200" y="238065"/>
            <a:ext cx="8915400" cy="1285935"/>
          </a:xfrm>
          <a:prstGeom prst="rect">
            <a:avLst/>
          </a:prstGeom>
        </p:spPr>
        <p:txBody>
          <a:bodyPr/>
          <a:lstStyle/>
          <a:p>
            <a:pPr algn="ctr">
              <a:defRPr sz="3600" u="sng"/>
            </a:pPr>
            <a:r>
              <a:t>The Importance of </a:t>
            </a:r>
            <a:r>
              <a:rPr b="1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Club</a:t>
            </a:r>
            <a:r>
              <a:t> </a:t>
            </a:r>
            <a:r>
              <a:rPr b="1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Meetings</a:t>
            </a:r>
          </a:p>
        </p:txBody>
      </p:sp>
      <p:sp>
        <p:nvSpPr>
          <p:cNvPr id="226" name="TextBox 8"/>
          <p:cNvSpPr txBox="1"/>
          <p:nvPr/>
        </p:nvSpPr>
        <p:spPr>
          <a:xfrm>
            <a:off x="1515655" y="1066800"/>
            <a:ext cx="7506426" cy="4803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>
              <a:spcBef>
                <a:spcPts val="1200"/>
              </a:spcBef>
              <a:buClr>
                <a:srgbClr val="FFFF00"/>
              </a:buClr>
              <a:buSzPct val="100000"/>
              <a:buChar char="➢"/>
              <a:defRPr sz="3000">
                <a:solidFill>
                  <a:srgbClr val="FFFFFF"/>
                </a:solidFill>
              </a:defRPr>
            </a:pPr>
            <a:r>
              <a:t>"Rotary Golden Hour" </a:t>
            </a:r>
          </a:p>
          <a:p>
            <a:pPr lvl="1" marL="914400" indent="-457200">
              <a:spcBef>
                <a:spcPts val="1200"/>
              </a:spcBef>
              <a:buClr>
                <a:srgbClr val="FFFF00"/>
              </a:buClr>
              <a:buSzPct val="100000"/>
              <a:buChar char="▪"/>
              <a:defRPr sz="3000">
                <a:solidFill>
                  <a:srgbClr val="FFFFFF"/>
                </a:solidFill>
              </a:defRPr>
            </a:pPr>
            <a:r>
              <a:t>Ability to paint the face of Rotary for visitors and members each time</a:t>
            </a:r>
          </a:p>
          <a:p>
            <a:pPr lvl="1" marL="914400" indent="-457200">
              <a:spcBef>
                <a:spcPts val="1200"/>
              </a:spcBef>
              <a:buClr>
                <a:srgbClr val="FFFF00"/>
              </a:buClr>
              <a:buSzPct val="100000"/>
              <a:buChar char="▪"/>
              <a:defRPr sz="3000">
                <a:solidFill>
                  <a:srgbClr val="FFFFFF"/>
                </a:solidFill>
              </a:defRPr>
            </a:pPr>
            <a:r>
              <a:t>Only one chance to make first impression -- requires deliberate thought and advanced planning</a:t>
            </a:r>
          </a:p>
          <a:p>
            <a:pPr lvl="1" marL="914400" indent="-457200">
              <a:spcBef>
                <a:spcPts val="1200"/>
              </a:spcBef>
              <a:buClr>
                <a:srgbClr val="FFFF00"/>
              </a:buClr>
              <a:buSzPct val="100000"/>
              <a:buChar char="▪"/>
              <a:defRPr sz="3000">
                <a:solidFill>
                  <a:srgbClr val="FFFFFF"/>
                </a:solidFill>
              </a:defRPr>
            </a:pPr>
            <a:r>
              <a:t>Good meetings keep members coming back. Bad meetings keep them away</a:t>
            </a:r>
            <a:r>
              <a:rPr sz="3200"/>
              <a:t>.</a:t>
            </a:r>
          </a:p>
        </p:txBody>
      </p:sp>
      <p:pic>
        <p:nvPicPr>
          <p:cNvPr id="227" name="Picture 6" descr="Picture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69935" y="1251380"/>
            <a:ext cx="6705601" cy="5029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7" grpId="1"/>
      <p:bldP build="p" bldLvl="5" animBg="1" rev="0" advAuto="0" spid="226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3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itle 1"/>
          <p:cNvSpPr txBox="1"/>
          <p:nvPr>
            <p:ph type="title"/>
          </p:nvPr>
        </p:nvSpPr>
        <p:spPr>
          <a:xfrm>
            <a:off x="-58549" y="152399"/>
            <a:ext cx="8915401" cy="649147"/>
          </a:xfrm>
          <a:prstGeom prst="rect">
            <a:avLst/>
          </a:prstGeom>
        </p:spPr>
        <p:txBody>
          <a:bodyPr/>
          <a:lstStyle/>
          <a:p>
            <a:pPr algn="ctr">
              <a:defRPr sz="3600" u="sng"/>
            </a:pPr>
            <a:r>
              <a:t>Tips for Excellent </a:t>
            </a:r>
            <a:r>
              <a:rPr b="1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Club</a:t>
            </a:r>
            <a:r>
              <a:t> Meetings</a:t>
            </a:r>
          </a:p>
        </p:txBody>
      </p:sp>
      <p:sp>
        <p:nvSpPr>
          <p:cNvPr id="232" name="TextBox 8"/>
          <p:cNvSpPr txBox="1"/>
          <p:nvPr/>
        </p:nvSpPr>
        <p:spPr>
          <a:xfrm>
            <a:off x="274319" y="1295400"/>
            <a:ext cx="7103136" cy="3520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>
              <a:spcBef>
                <a:spcPts val="1200"/>
              </a:spcBef>
              <a:buClr>
                <a:srgbClr val="FFFF00"/>
              </a:buClr>
              <a:buSzPct val="100000"/>
              <a:buChar char="➢"/>
              <a:defRPr sz="3200">
                <a:solidFill>
                  <a:srgbClr val="FFFFFF"/>
                </a:solidFill>
              </a:defRPr>
            </a:pPr>
            <a:r>
              <a:t>Keep in mind your intentions</a:t>
            </a:r>
          </a:p>
          <a:p>
            <a:pPr lvl="1" marL="914400" indent="-457200">
              <a:spcBef>
                <a:spcPts val="1200"/>
              </a:spcBef>
              <a:buClr>
                <a:srgbClr val="FFFF00"/>
              </a:buClr>
              <a:buSzPct val="100000"/>
              <a:buChar char="▪"/>
              <a:defRPr sz="3200">
                <a:solidFill>
                  <a:srgbClr val="FFFFFF"/>
                </a:solidFill>
              </a:defRPr>
            </a:pPr>
            <a:r>
              <a:t>Have goals for each meeting</a:t>
            </a:r>
          </a:p>
          <a:p>
            <a:pPr lvl="1" marL="914400" indent="-457200">
              <a:spcBef>
                <a:spcPts val="1200"/>
              </a:spcBef>
              <a:buClr>
                <a:srgbClr val="FFFF00"/>
              </a:buClr>
              <a:buSzPct val="100000"/>
              <a:buChar char="▪"/>
              <a:defRPr sz="3200">
                <a:solidFill>
                  <a:srgbClr val="FFFFFF"/>
                </a:solidFill>
              </a:defRPr>
            </a:pPr>
            <a:r>
              <a:t>Use RI monthly themes and speakers for those themes</a:t>
            </a:r>
          </a:p>
          <a:p>
            <a:pPr lvl="1" marL="914400" indent="-457200">
              <a:spcBef>
                <a:spcPts val="1200"/>
              </a:spcBef>
              <a:buClr>
                <a:srgbClr val="FFFF00"/>
              </a:buClr>
              <a:buSzPct val="100000"/>
              <a:buChar char="▪"/>
              <a:defRPr sz="3200">
                <a:solidFill>
                  <a:srgbClr val="FFFFFF"/>
                </a:solidFill>
              </a:defRPr>
            </a:pPr>
            <a:r>
              <a:t>See sample Program Organizer (handout) </a:t>
            </a:r>
          </a:p>
        </p:txBody>
      </p:sp>
      <p:pic>
        <p:nvPicPr>
          <p:cNvPr id="233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62381" y="4038600"/>
            <a:ext cx="1848219" cy="24674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32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Ion">
  <a:themeElements>
    <a:clrScheme name="I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0000FF"/>
      </a:hlink>
      <a:folHlink>
        <a:srgbClr val="FF00FF"/>
      </a:folHlink>
    </a:clrScheme>
    <a:fontScheme name="Io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Ion">
  <a:themeElements>
    <a:clrScheme name="I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0000FF"/>
      </a:hlink>
      <a:folHlink>
        <a:srgbClr val="FF00FF"/>
      </a:folHlink>
    </a:clrScheme>
    <a:fontScheme name="Io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